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4"/>
  </p:sldMasterIdLst>
  <p:notesMasterIdLst>
    <p:notesMasterId r:id="rId17"/>
  </p:notesMasterIdLst>
  <p:sldIdLst>
    <p:sldId id="584" r:id="rId5"/>
    <p:sldId id="647" r:id="rId6"/>
    <p:sldId id="661" r:id="rId7"/>
    <p:sldId id="678" r:id="rId8"/>
    <p:sldId id="679" r:id="rId9"/>
    <p:sldId id="675" r:id="rId10"/>
    <p:sldId id="673" r:id="rId11"/>
    <p:sldId id="674" r:id="rId12"/>
    <p:sldId id="680" r:id="rId13"/>
    <p:sldId id="683" r:id="rId14"/>
    <p:sldId id="682" r:id="rId15"/>
    <p:sldId id="665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Montserrat Light" panose="00000400000000000000" pitchFamily="2" charset="0"/>
      <p:regular r:id="rId24"/>
      <p:italic r:id="rId25"/>
    </p:embeddedFont>
    <p:embeddedFont>
      <p:font typeface="Montserrat SemiBold" panose="00000700000000000000" pitchFamily="2" charset="0"/>
      <p:regular r:id="rId26"/>
      <p:bold r:id="rId27"/>
      <p:italic r:id="rId28"/>
      <p:boldItalic r:id="rId29"/>
    </p:embeddedFont>
    <p:embeddedFont>
      <p:font typeface="Timeless" panose="020B060402020202020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ylvia Ayu Pradanawati" initials="SAP" lastIdx="3" clrIdx="0"/>
  <p:cmAuthor id="2" name="Rangga Adiprima Sudisman" initials="RAS" lastIdx="6" clrIdx="1"/>
  <p:cmAuthor id="3" name="Nona Merry Merpati Mitan" initials="NMMM" lastIdx="1" clrIdx="2">
    <p:extLst>
      <p:ext uri="{19B8F6BF-5375-455C-9EA6-DF929625EA0E}">
        <p15:presenceInfo xmlns:p15="http://schemas.microsoft.com/office/powerpoint/2012/main" userId="Nona Merry Merpati Mit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A5F5"/>
    <a:srgbClr val="F3DBDC"/>
    <a:srgbClr val="EC202A"/>
    <a:srgbClr val="D1DD27"/>
    <a:srgbClr val="FFFFFF"/>
    <a:srgbClr val="1461AC"/>
    <a:srgbClr val="33CC33"/>
    <a:srgbClr val="0A5EBA"/>
    <a:srgbClr val="2E4995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83061E-8449-4D01-A5E9-63774BB21A9E}" v="11" dt="2023-02-21T16:34:15.7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90" autoAdjust="0"/>
    <p:restoredTop sz="95529" autoAdjust="0"/>
  </p:normalViewPr>
  <p:slideViewPr>
    <p:cSldViewPr snapToGrid="0">
      <p:cViewPr varScale="1">
        <p:scale>
          <a:sx n="79" d="100"/>
          <a:sy n="79" d="100"/>
        </p:scale>
        <p:origin x="658" y="7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microsoft.com/office/2016/11/relationships/changesInfo" Target="changesInfos/changesInfo1.xml"/><Relationship Id="rId21" Type="http://schemas.openxmlformats.org/officeDocument/2006/relationships/font" Target="fonts/font4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ana Yunita" userId="S::ariana.yunita@universitaspertamina.ac.id::4784d8dc-ff91-4551-a68f-58c58c7d76dc" providerId="AD" clId="Web-{81E9040D-93D3-FC51-3D18-6D9270B0ED83}"/>
    <pc:docChg chg="modSld">
      <pc:chgData name="Ariana Yunita" userId="S::ariana.yunita@universitaspertamina.ac.id::4784d8dc-ff91-4551-a68f-58c58c7d76dc" providerId="AD" clId="Web-{81E9040D-93D3-FC51-3D18-6D9270B0ED83}" dt="2023-02-15T03:54:36.327" v="51"/>
      <pc:docMkLst>
        <pc:docMk/>
      </pc:docMkLst>
      <pc:sldChg chg="modSp">
        <pc:chgData name="Ariana Yunita" userId="S::ariana.yunita@universitaspertamina.ac.id::4784d8dc-ff91-4551-a68f-58c58c7d76dc" providerId="AD" clId="Web-{81E9040D-93D3-FC51-3D18-6D9270B0ED83}" dt="2023-02-15T03:50:15.492" v="23"/>
        <pc:sldMkLst>
          <pc:docMk/>
          <pc:sldMk cId="2777924476" sldId="676"/>
        </pc:sldMkLst>
        <pc:graphicFrameChg chg="mod modGraphic">
          <ac:chgData name="Ariana Yunita" userId="S::ariana.yunita@universitaspertamina.ac.id::4784d8dc-ff91-4551-a68f-58c58c7d76dc" providerId="AD" clId="Web-{81E9040D-93D3-FC51-3D18-6D9270B0ED83}" dt="2023-02-15T03:50:15.492" v="23"/>
          <ac:graphicFrameMkLst>
            <pc:docMk/>
            <pc:sldMk cId="2777924476" sldId="676"/>
            <ac:graphicFrameMk id="3" creationId="{4BD1631E-B94F-D146-F1A8-A7BDEE247CD4}"/>
          </ac:graphicFrameMkLst>
        </pc:graphicFrameChg>
      </pc:sldChg>
      <pc:sldChg chg="modSp">
        <pc:chgData name="Ariana Yunita" userId="S::ariana.yunita@universitaspertamina.ac.id::4784d8dc-ff91-4551-a68f-58c58c7d76dc" providerId="AD" clId="Web-{81E9040D-93D3-FC51-3D18-6D9270B0ED83}" dt="2023-02-15T03:54:36.327" v="51"/>
        <pc:sldMkLst>
          <pc:docMk/>
          <pc:sldMk cId="1284892688" sldId="677"/>
        </pc:sldMkLst>
        <pc:graphicFrameChg chg="mod modGraphic">
          <ac:chgData name="Ariana Yunita" userId="S::ariana.yunita@universitaspertamina.ac.id::4784d8dc-ff91-4551-a68f-58c58c7d76dc" providerId="AD" clId="Web-{81E9040D-93D3-FC51-3D18-6D9270B0ED83}" dt="2023-02-15T03:54:36.327" v="51"/>
          <ac:graphicFrameMkLst>
            <pc:docMk/>
            <pc:sldMk cId="1284892688" sldId="677"/>
            <ac:graphicFrameMk id="3" creationId="{4BD1631E-B94F-D146-F1A8-A7BDEE247CD4}"/>
          </ac:graphicFrameMkLst>
        </pc:graphicFrameChg>
      </pc:sldChg>
    </pc:docChg>
  </pc:docChgLst>
  <pc:docChgLst>
    <pc:chgData name="Ariana Yunita" userId="S::ariana.yunita@universitaspertamina.ac.id::4784d8dc-ff91-4551-a68f-58c58c7d76dc" providerId="AD" clId="Web-{2F1DEC44-C42D-1C84-19A3-FAF5D2B99567}"/>
    <pc:docChg chg="addSld delSld modSld">
      <pc:chgData name="Ariana Yunita" userId="S::ariana.yunita@universitaspertamina.ac.id::4784d8dc-ff91-4551-a68f-58c58c7d76dc" providerId="AD" clId="Web-{2F1DEC44-C42D-1C84-19A3-FAF5D2B99567}" dt="2023-02-14T16:52:29.270" v="3780" actId="20577"/>
      <pc:docMkLst>
        <pc:docMk/>
      </pc:docMkLst>
      <pc:sldChg chg="modSp">
        <pc:chgData name="Ariana Yunita" userId="S::ariana.yunita@universitaspertamina.ac.id::4784d8dc-ff91-4551-a68f-58c58c7d76dc" providerId="AD" clId="Web-{2F1DEC44-C42D-1C84-19A3-FAF5D2B99567}" dt="2023-02-14T07:11:02.289" v="67" actId="20577"/>
        <pc:sldMkLst>
          <pc:docMk/>
          <pc:sldMk cId="2506886050" sldId="584"/>
        </pc:sldMkLst>
        <pc:spChg chg="mod">
          <ac:chgData name="Ariana Yunita" userId="S::ariana.yunita@universitaspertamina.ac.id::4784d8dc-ff91-4551-a68f-58c58c7d76dc" providerId="AD" clId="Web-{2F1DEC44-C42D-1C84-19A3-FAF5D2B99567}" dt="2023-02-14T07:11:02.289" v="67" actId="20577"/>
          <ac:spMkLst>
            <pc:docMk/>
            <pc:sldMk cId="2506886050" sldId="584"/>
            <ac:spMk id="15" creationId="{A8B5FE78-0070-E246-A86F-56B516F23ABC}"/>
          </ac:spMkLst>
        </pc:spChg>
      </pc:sldChg>
      <pc:sldChg chg="modSp">
        <pc:chgData name="Ariana Yunita" userId="S::ariana.yunita@universitaspertamina.ac.id::4784d8dc-ff91-4551-a68f-58c58c7d76dc" providerId="AD" clId="Web-{2F1DEC44-C42D-1C84-19A3-FAF5D2B99567}" dt="2023-02-14T08:14:38.042" v="145" actId="20577"/>
        <pc:sldMkLst>
          <pc:docMk/>
          <pc:sldMk cId="3834911838" sldId="647"/>
        </pc:sldMkLst>
        <pc:spChg chg="mod">
          <ac:chgData name="Ariana Yunita" userId="S::ariana.yunita@universitaspertamina.ac.id::4784d8dc-ff91-4551-a68f-58c58c7d76dc" providerId="AD" clId="Web-{2F1DEC44-C42D-1C84-19A3-FAF5D2B99567}" dt="2023-02-14T08:14:38.042" v="145" actId="20577"/>
          <ac:spMkLst>
            <pc:docMk/>
            <pc:sldMk cId="3834911838" sldId="647"/>
            <ac:spMk id="3" creationId="{C36A26AA-EDAD-53BD-F887-FED75E78DB1E}"/>
          </ac:spMkLst>
        </pc:spChg>
      </pc:sldChg>
      <pc:sldChg chg="modSp del">
        <pc:chgData name="Ariana Yunita" userId="S::ariana.yunita@universitaspertamina.ac.id::4784d8dc-ff91-4551-a68f-58c58c7d76dc" providerId="AD" clId="Web-{2F1DEC44-C42D-1C84-19A3-FAF5D2B99567}" dt="2023-02-14T08:15:01.449" v="147"/>
        <pc:sldMkLst>
          <pc:docMk/>
          <pc:sldMk cId="3813126767" sldId="654"/>
        </pc:sldMkLst>
        <pc:spChg chg="mod">
          <ac:chgData name="Ariana Yunita" userId="S::ariana.yunita@universitaspertamina.ac.id::4784d8dc-ff91-4551-a68f-58c58c7d76dc" providerId="AD" clId="Web-{2F1DEC44-C42D-1C84-19A3-FAF5D2B99567}" dt="2023-02-14T08:14:07.916" v="124" actId="20577"/>
          <ac:spMkLst>
            <pc:docMk/>
            <pc:sldMk cId="3813126767" sldId="654"/>
            <ac:spMk id="5" creationId="{497C4B6B-E0C4-C707-FF28-8142F99B30D1}"/>
          </ac:spMkLst>
        </pc:spChg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600"/>
        <pc:sldMkLst>
          <pc:docMk/>
          <pc:sldMk cId="567884896" sldId="655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08:15:01.449" v="146"/>
        <pc:sldMkLst>
          <pc:docMk/>
          <pc:sldMk cId="2744107079" sldId="656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08:15:05.481" v="149"/>
        <pc:sldMkLst>
          <pc:docMk/>
          <pc:sldMk cId="1690898519" sldId="657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08:15:05.465" v="148"/>
        <pc:sldMkLst>
          <pc:docMk/>
          <pc:sldMk cId="2041313854" sldId="658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08:16:05.764" v="159"/>
        <pc:sldMkLst>
          <pc:docMk/>
          <pc:sldMk cId="2979435203" sldId="659"/>
        </pc:sldMkLst>
      </pc:sldChg>
      <pc:sldChg chg="delSp modSp">
        <pc:chgData name="Ariana Yunita" userId="S::ariana.yunita@universitaspertamina.ac.id::4784d8dc-ff91-4551-a68f-58c58c7d76dc" providerId="AD" clId="Web-{2F1DEC44-C42D-1C84-19A3-FAF5D2B99567}" dt="2023-02-14T08:16:00.311" v="158"/>
        <pc:sldMkLst>
          <pc:docMk/>
          <pc:sldMk cId="3749330317" sldId="661"/>
        </pc:sldMkLst>
        <pc:spChg chg="mod">
          <ac:chgData name="Ariana Yunita" userId="S::ariana.yunita@universitaspertamina.ac.id::4784d8dc-ff91-4551-a68f-58c58c7d76dc" providerId="AD" clId="Web-{2F1DEC44-C42D-1C84-19A3-FAF5D2B99567}" dt="2023-02-14T08:15:55.217" v="156" actId="20577"/>
          <ac:spMkLst>
            <pc:docMk/>
            <pc:sldMk cId="3749330317" sldId="661"/>
            <ac:spMk id="5" creationId="{4788B397-904C-E58A-7780-91BF37B4D680}"/>
          </ac:spMkLst>
        </pc:spChg>
        <pc:spChg chg="del">
          <ac:chgData name="Ariana Yunita" userId="S::ariana.yunita@universitaspertamina.ac.id::4784d8dc-ff91-4551-a68f-58c58c7d76dc" providerId="AD" clId="Web-{2F1DEC44-C42D-1C84-19A3-FAF5D2B99567}" dt="2023-02-14T08:16:00.311" v="158"/>
          <ac:spMkLst>
            <pc:docMk/>
            <pc:sldMk cId="3749330317" sldId="661"/>
            <ac:spMk id="6" creationId="{C1C2F6B3-2D12-6E6C-7932-6E5B3EE19187}"/>
          </ac:spMkLst>
        </pc:spChg>
        <pc:picChg chg="del">
          <ac:chgData name="Ariana Yunita" userId="S::ariana.yunita@universitaspertamina.ac.id::4784d8dc-ff91-4551-a68f-58c58c7d76dc" providerId="AD" clId="Web-{2F1DEC44-C42D-1C84-19A3-FAF5D2B99567}" dt="2023-02-14T08:15:55.560" v="157"/>
          <ac:picMkLst>
            <pc:docMk/>
            <pc:sldMk cId="3749330317" sldId="661"/>
            <ac:picMk id="3" creationId="{01805EB7-92E8-F063-8DD0-3C01D85E5E4C}"/>
          </ac:picMkLst>
        </pc:picChg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4"/>
        <pc:sldMkLst>
          <pc:docMk/>
          <pc:sldMk cId="4096152103" sldId="663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3"/>
        <pc:sldMkLst>
          <pc:docMk/>
          <pc:sldMk cId="3254512805" sldId="664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7"/>
        <pc:sldMkLst>
          <pc:docMk/>
          <pc:sldMk cId="1582666296" sldId="667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2.912" v="1601"/>
        <pc:sldMkLst>
          <pc:docMk/>
          <pc:sldMk cId="1065372503" sldId="668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6"/>
        <pc:sldMkLst>
          <pc:docMk/>
          <pc:sldMk cId="3103888368" sldId="669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9"/>
        <pc:sldMkLst>
          <pc:docMk/>
          <pc:sldMk cId="3825061562" sldId="670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8"/>
        <pc:sldMkLst>
          <pc:docMk/>
          <pc:sldMk cId="2876587323" sldId="671"/>
        </pc:sldMkLst>
      </pc:sldChg>
      <pc:sldChg chg="del">
        <pc:chgData name="Ariana Yunita" userId="S::ariana.yunita@universitaspertamina.ac.id::4784d8dc-ff91-4551-a68f-58c58c7d76dc" providerId="AD" clId="Web-{2F1DEC44-C42D-1C84-19A3-FAF5D2B99567}" dt="2023-02-14T15:30:00.365" v="1595"/>
        <pc:sldMkLst>
          <pc:docMk/>
          <pc:sldMk cId="203699437" sldId="672"/>
        </pc:sldMkLst>
      </pc:sldChg>
      <pc:sldChg chg="addSp delSp modSp add replId">
        <pc:chgData name="Ariana Yunita" userId="S::ariana.yunita@universitaspertamina.ac.id::4784d8dc-ff91-4551-a68f-58c58c7d76dc" providerId="AD" clId="Web-{2F1DEC44-C42D-1C84-19A3-FAF5D2B99567}" dt="2023-02-14T16:49:56.641" v="3713" actId="20577"/>
        <pc:sldMkLst>
          <pc:docMk/>
          <pc:sldMk cId="45810464" sldId="673"/>
        </pc:sldMkLst>
        <pc:spChg chg="mod">
          <ac:chgData name="Ariana Yunita" userId="S::ariana.yunita@universitaspertamina.ac.id::4784d8dc-ff91-4551-a68f-58c58c7d76dc" providerId="AD" clId="Web-{2F1DEC44-C42D-1C84-19A3-FAF5D2B99567}" dt="2023-02-14T15:03:25.552" v="1591" actId="20577"/>
          <ac:spMkLst>
            <pc:docMk/>
            <pc:sldMk cId="45810464" sldId="673"/>
            <ac:spMk id="5" creationId="{4788B397-904C-E58A-7780-91BF37B4D680}"/>
          </ac:spMkLst>
        </pc:spChg>
        <pc:spChg chg="add mod">
          <ac:chgData name="Ariana Yunita" userId="S::ariana.yunita@universitaspertamina.ac.id::4784d8dc-ff91-4551-a68f-58c58c7d76dc" providerId="AD" clId="Web-{2F1DEC44-C42D-1C84-19A3-FAF5D2B99567}" dt="2023-02-14T16:49:56.641" v="3713" actId="20577"/>
          <ac:spMkLst>
            <pc:docMk/>
            <pc:sldMk cId="45810464" sldId="673"/>
            <ac:spMk id="6" creationId="{EAFD19D4-7C65-E22B-DDA8-7F08F405689E}"/>
          </ac:spMkLst>
        </pc:spChg>
        <pc:graphicFrameChg chg="add del mod modGraphic">
          <ac:chgData name="Ariana Yunita" userId="S::ariana.yunita@universitaspertamina.ac.id::4784d8dc-ff91-4551-a68f-58c58c7d76dc" providerId="AD" clId="Web-{2F1DEC44-C42D-1C84-19A3-FAF5D2B99567}" dt="2023-02-14T08:32:21.915" v="444"/>
          <ac:graphicFrameMkLst>
            <pc:docMk/>
            <pc:sldMk cId="45810464" sldId="673"/>
            <ac:graphicFrameMk id="3" creationId="{4BD1631E-B94F-D146-F1A8-A7BDEE247CD4}"/>
          </ac:graphicFrameMkLst>
        </pc:graphicFrameChg>
      </pc:sldChg>
      <pc:sldChg chg="modSp add replId">
        <pc:chgData name="Ariana Yunita" userId="S::ariana.yunita@universitaspertamina.ac.id::4784d8dc-ff91-4551-a68f-58c58c7d76dc" providerId="AD" clId="Web-{2F1DEC44-C42D-1C84-19A3-FAF5D2B99567}" dt="2023-02-14T14:49:46.868" v="1415"/>
        <pc:sldMkLst>
          <pc:docMk/>
          <pc:sldMk cId="3023344837" sldId="674"/>
        </pc:sldMkLst>
        <pc:graphicFrameChg chg="mod modGraphic">
          <ac:chgData name="Ariana Yunita" userId="S::ariana.yunita@universitaspertamina.ac.id::4784d8dc-ff91-4551-a68f-58c58c7d76dc" providerId="AD" clId="Web-{2F1DEC44-C42D-1C84-19A3-FAF5D2B99567}" dt="2023-02-14T14:49:46.868" v="1415"/>
          <ac:graphicFrameMkLst>
            <pc:docMk/>
            <pc:sldMk cId="3023344837" sldId="674"/>
            <ac:graphicFrameMk id="3" creationId="{4BD1631E-B94F-D146-F1A8-A7BDEE247CD4}"/>
          </ac:graphicFrameMkLst>
        </pc:graphicFrameChg>
      </pc:sldChg>
      <pc:sldChg chg="modSp add replId">
        <pc:chgData name="Ariana Yunita" userId="S::ariana.yunita@universitaspertamina.ac.id::4784d8dc-ff91-4551-a68f-58c58c7d76dc" providerId="AD" clId="Web-{2F1DEC44-C42D-1C84-19A3-FAF5D2B99567}" dt="2023-02-14T16:52:29.270" v="3780" actId="20577"/>
        <pc:sldMkLst>
          <pc:docMk/>
          <pc:sldMk cId="1558612544" sldId="675"/>
        </pc:sldMkLst>
        <pc:spChg chg="mod">
          <ac:chgData name="Ariana Yunita" userId="S::ariana.yunita@universitaspertamina.ac.id::4784d8dc-ff91-4551-a68f-58c58c7d76dc" providerId="AD" clId="Web-{2F1DEC44-C42D-1C84-19A3-FAF5D2B99567}" dt="2023-02-14T15:03:35.427" v="1592" actId="20577"/>
          <ac:spMkLst>
            <pc:docMk/>
            <pc:sldMk cId="1558612544" sldId="675"/>
            <ac:spMk id="5" creationId="{4788B397-904C-E58A-7780-91BF37B4D680}"/>
          </ac:spMkLst>
        </pc:spChg>
        <pc:spChg chg="mod">
          <ac:chgData name="Ariana Yunita" userId="S::ariana.yunita@universitaspertamina.ac.id::4784d8dc-ff91-4551-a68f-58c58c7d76dc" providerId="AD" clId="Web-{2F1DEC44-C42D-1C84-19A3-FAF5D2B99567}" dt="2023-02-14T16:52:29.270" v="3780" actId="20577"/>
          <ac:spMkLst>
            <pc:docMk/>
            <pc:sldMk cId="1558612544" sldId="675"/>
            <ac:spMk id="6" creationId="{EAFD19D4-7C65-E22B-DDA8-7F08F405689E}"/>
          </ac:spMkLst>
        </pc:spChg>
      </pc:sldChg>
      <pc:sldChg chg="modSp add replId">
        <pc:chgData name="Ariana Yunita" userId="S::ariana.yunita@universitaspertamina.ac.id::4784d8dc-ff91-4551-a68f-58c58c7d76dc" providerId="AD" clId="Web-{2F1DEC44-C42D-1C84-19A3-FAF5D2B99567}" dt="2023-02-14T16:42:29.580" v="3612" actId="20577"/>
        <pc:sldMkLst>
          <pc:docMk/>
          <pc:sldMk cId="2777924476" sldId="676"/>
        </pc:sldMkLst>
        <pc:spChg chg="mod">
          <ac:chgData name="Ariana Yunita" userId="S::ariana.yunita@universitaspertamina.ac.id::4784d8dc-ff91-4551-a68f-58c58c7d76dc" providerId="AD" clId="Web-{2F1DEC44-C42D-1C84-19A3-FAF5D2B99567}" dt="2023-02-14T16:42:29.580" v="3612" actId="20577"/>
          <ac:spMkLst>
            <pc:docMk/>
            <pc:sldMk cId="2777924476" sldId="676"/>
            <ac:spMk id="5" creationId="{4788B397-904C-E58A-7780-91BF37B4D680}"/>
          </ac:spMkLst>
        </pc:spChg>
        <pc:graphicFrameChg chg="mod modGraphic">
          <ac:chgData name="Ariana Yunita" userId="S::ariana.yunita@universitaspertamina.ac.id::4784d8dc-ff91-4551-a68f-58c58c7d76dc" providerId="AD" clId="Web-{2F1DEC44-C42D-1C84-19A3-FAF5D2B99567}" dt="2023-02-14T16:24:24.827" v="2756"/>
          <ac:graphicFrameMkLst>
            <pc:docMk/>
            <pc:sldMk cId="2777924476" sldId="676"/>
            <ac:graphicFrameMk id="3" creationId="{4BD1631E-B94F-D146-F1A8-A7BDEE247CD4}"/>
          </ac:graphicFrameMkLst>
        </pc:graphicFrameChg>
      </pc:sldChg>
      <pc:sldChg chg="modSp add replId">
        <pc:chgData name="Ariana Yunita" userId="S::ariana.yunita@universitaspertamina.ac.id::4784d8dc-ff91-4551-a68f-58c58c7d76dc" providerId="AD" clId="Web-{2F1DEC44-C42D-1C84-19A3-FAF5D2B99567}" dt="2023-02-14T16:42:42.721" v="3624" actId="20577"/>
        <pc:sldMkLst>
          <pc:docMk/>
          <pc:sldMk cId="1284892688" sldId="677"/>
        </pc:sldMkLst>
        <pc:spChg chg="mod">
          <ac:chgData name="Ariana Yunita" userId="S::ariana.yunita@universitaspertamina.ac.id::4784d8dc-ff91-4551-a68f-58c58c7d76dc" providerId="AD" clId="Web-{2F1DEC44-C42D-1C84-19A3-FAF5D2B99567}" dt="2023-02-14T16:42:42.721" v="3624" actId="20577"/>
          <ac:spMkLst>
            <pc:docMk/>
            <pc:sldMk cId="1284892688" sldId="677"/>
            <ac:spMk id="5" creationId="{4788B397-904C-E58A-7780-91BF37B4D680}"/>
          </ac:spMkLst>
        </pc:spChg>
        <pc:graphicFrameChg chg="mod modGraphic">
          <ac:chgData name="Ariana Yunita" userId="S::ariana.yunita@universitaspertamina.ac.id::4784d8dc-ff91-4551-a68f-58c58c7d76dc" providerId="AD" clId="Web-{2F1DEC44-C42D-1C84-19A3-FAF5D2B99567}" dt="2023-02-14T16:41:19.765" v="3592"/>
          <ac:graphicFrameMkLst>
            <pc:docMk/>
            <pc:sldMk cId="1284892688" sldId="677"/>
            <ac:graphicFrameMk id="3" creationId="{4BD1631E-B94F-D146-F1A8-A7BDEE247CD4}"/>
          </ac:graphicFrameMkLst>
        </pc:graphicFrameChg>
      </pc:sldChg>
      <pc:sldChg chg="addSp modSp new">
        <pc:chgData name="Ariana Yunita" userId="S::ariana.yunita@universitaspertamina.ac.id::4784d8dc-ff91-4551-a68f-58c58c7d76dc" providerId="AD" clId="Web-{2F1DEC44-C42D-1C84-19A3-FAF5D2B99567}" dt="2023-02-14T16:43:22.831" v="3628" actId="20577"/>
        <pc:sldMkLst>
          <pc:docMk/>
          <pc:sldMk cId="142193185" sldId="678"/>
        </pc:sldMkLst>
        <pc:spChg chg="add mod">
          <ac:chgData name="Ariana Yunita" userId="S::ariana.yunita@universitaspertamina.ac.id::4784d8dc-ff91-4551-a68f-58c58c7d76dc" providerId="AD" clId="Web-{2F1DEC44-C42D-1C84-19A3-FAF5D2B99567}" dt="2023-02-14T16:43:22.831" v="3628" actId="20577"/>
          <ac:spMkLst>
            <pc:docMk/>
            <pc:sldMk cId="142193185" sldId="678"/>
            <ac:spMk id="3" creationId="{F1F163F1-C113-5E51-2E53-64E864429A9E}"/>
          </ac:spMkLst>
        </pc:spChg>
      </pc:sldChg>
      <pc:sldChg chg="addSp modSp new">
        <pc:chgData name="Ariana Yunita" userId="S::ariana.yunita@universitaspertamina.ac.id::4784d8dc-ff91-4551-a68f-58c58c7d76dc" providerId="AD" clId="Web-{2F1DEC44-C42D-1C84-19A3-FAF5D2B99567}" dt="2023-02-14T16:45:59.211" v="3632" actId="20577"/>
        <pc:sldMkLst>
          <pc:docMk/>
          <pc:sldMk cId="237060162" sldId="679"/>
        </pc:sldMkLst>
        <pc:spChg chg="add mod">
          <ac:chgData name="Ariana Yunita" userId="S::ariana.yunita@universitaspertamina.ac.id::4784d8dc-ff91-4551-a68f-58c58c7d76dc" providerId="AD" clId="Web-{2F1DEC44-C42D-1C84-19A3-FAF5D2B99567}" dt="2023-02-14T16:45:59.211" v="3632" actId="20577"/>
          <ac:spMkLst>
            <pc:docMk/>
            <pc:sldMk cId="237060162" sldId="679"/>
            <ac:spMk id="3" creationId="{056590B6-58DC-7B1F-92B2-84D1CA91C357}"/>
          </ac:spMkLst>
        </pc:spChg>
      </pc:sldChg>
    </pc:docChg>
  </pc:docChgLst>
  <pc:docChgLst>
    <pc:chgData name="Ariana Yunita" userId="4784d8dc-ff91-4551-a68f-58c58c7d76dc" providerId="ADAL" clId="{BB83061E-8449-4D01-A5E9-63774BB21A9E}"/>
    <pc:docChg chg="undo custSel addSld delSld modSld sldOrd">
      <pc:chgData name="Ariana Yunita" userId="4784d8dc-ff91-4551-a68f-58c58c7d76dc" providerId="ADAL" clId="{BB83061E-8449-4D01-A5E9-63774BB21A9E}" dt="2023-02-22T05:25:26.224" v="1778" actId="729"/>
      <pc:docMkLst>
        <pc:docMk/>
      </pc:docMkLst>
      <pc:sldChg chg="modSp mod">
        <pc:chgData name="Ariana Yunita" userId="4784d8dc-ff91-4551-a68f-58c58c7d76dc" providerId="ADAL" clId="{BB83061E-8449-4D01-A5E9-63774BB21A9E}" dt="2023-02-21T16:33:41.182" v="891" actId="5793"/>
        <pc:sldMkLst>
          <pc:docMk/>
          <pc:sldMk cId="3834911838" sldId="647"/>
        </pc:sldMkLst>
        <pc:spChg chg="mod">
          <ac:chgData name="Ariana Yunita" userId="4784d8dc-ff91-4551-a68f-58c58c7d76dc" providerId="ADAL" clId="{BB83061E-8449-4D01-A5E9-63774BB21A9E}" dt="2023-02-21T16:33:41.182" v="891" actId="5793"/>
          <ac:spMkLst>
            <pc:docMk/>
            <pc:sldMk cId="3834911838" sldId="647"/>
            <ac:spMk id="3" creationId="{C36A26AA-EDAD-53BD-F887-FED75E78DB1E}"/>
          </ac:spMkLst>
        </pc:spChg>
      </pc:sldChg>
      <pc:sldChg chg="addSp modSp mod">
        <pc:chgData name="Ariana Yunita" userId="4784d8dc-ff91-4551-a68f-58c58c7d76dc" providerId="ADAL" clId="{BB83061E-8449-4D01-A5E9-63774BB21A9E}" dt="2023-02-22T05:02:33.201" v="1474" actId="20577"/>
        <pc:sldMkLst>
          <pc:docMk/>
          <pc:sldMk cId="3749330317" sldId="661"/>
        </pc:sldMkLst>
        <pc:spChg chg="add mod">
          <ac:chgData name="Ariana Yunita" userId="4784d8dc-ff91-4551-a68f-58c58c7d76dc" providerId="ADAL" clId="{BB83061E-8449-4D01-A5E9-63774BB21A9E}" dt="2023-02-22T05:02:33.201" v="1474" actId="20577"/>
          <ac:spMkLst>
            <pc:docMk/>
            <pc:sldMk cId="3749330317" sldId="661"/>
            <ac:spMk id="3" creationId="{8437C0C4-2BEB-5A49-AD1B-3B29D065A055}"/>
          </ac:spMkLst>
        </pc:spChg>
      </pc:sldChg>
      <pc:sldChg chg="modSp mod">
        <pc:chgData name="Ariana Yunita" userId="4784d8dc-ff91-4551-a68f-58c58c7d76dc" providerId="ADAL" clId="{BB83061E-8449-4D01-A5E9-63774BB21A9E}" dt="2023-02-22T05:24:06.258" v="1772" actId="13926"/>
        <pc:sldMkLst>
          <pc:docMk/>
          <pc:sldMk cId="45810464" sldId="673"/>
        </pc:sldMkLst>
        <pc:spChg chg="mod">
          <ac:chgData name="Ariana Yunita" userId="4784d8dc-ff91-4551-a68f-58c58c7d76dc" providerId="ADAL" clId="{BB83061E-8449-4D01-A5E9-63774BB21A9E}" dt="2023-02-22T05:24:06.258" v="1772" actId="13926"/>
          <ac:spMkLst>
            <pc:docMk/>
            <pc:sldMk cId="45810464" sldId="673"/>
            <ac:spMk id="5" creationId="{4788B397-904C-E58A-7780-91BF37B4D680}"/>
          </ac:spMkLst>
        </pc:spChg>
        <pc:spChg chg="mod">
          <ac:chgData name="Ariana Yunita" userId="4784d8dc-ff91-4551-a68f-58c58c7d76dc" providerId="ADAL" clId="{BB83061E-8449-4D01-A5E9-63774BB21A9E}" dt="2023-02-21T16:27:30.700" v="751" actId="20577"/>
          <ac:spMkLst>
            <pc:docMk/>
            <pc:sldMk cId="45810464" sldId="673"/>
            <ac:spMk id="6" creationId="{EAFD19D4-7C65-E22B-DDA8-7F08F405689E}"/>
          </ac:spMkLst>
        </pc:spChg>
      </pc:sldChg>
      <pc:sldChg chg="modSp mod">
        <pc:chgData name="Ariana Yunita" userId="4784d8dc-ff91-4551-a68f-58c58c7d76dc" providerId="ADAL" clId="{BB83061E-8449-4D01-A5E9-63774BB21A9E}" dt="2023-02-22T05:18:20.186" v="1771" actId="14100"/>
        <pc:sldMkLst>
          <pc:docMk/>
          <pc:sldMk cId="3023344837" sldId="674"/>
        </pc:sldMkLst>
        <pc:graphicFrameChg chg="mod modGraphic">
          <ac:chgData name="Ariana Yunita" userId="4784d8dc-ff91-4551-a68f-58c58c7d76dc" providerId="ADAL" clId="{BB83061E-8449-4D01-A5E9-63774BB21A9E}" dt="2023-02-22T05:18:20.186" v="1771" actId="14100"/>
          <ac:graphicFrameMkLst>
            <pc:docMk/>
            <pc:sldMk cId="3023344837" sldId="674"/>
            <ac:graphicFrameMk id="3" creationId="{4BD1631E-B94F-D146-F1A8-A7BDEE247CD4}"/>
          </ac:graphicFrameMkLst>
        </pc:graphicFrameChg>
      </pc:sldChg>
      <pc:sldChg chg="modSp mod ord">
        <pc:chgData name="Ariana Yunita" userId="4784d8dc-ff91-4551-a68f-58c58c7d76dc" providerId="ADAL" clId="{BB83061E-8449-4D01-A5E9-63774BB21A9E}" dt="2023-02-22T05:24:35.297" v="1775"/>
        <pc:sldMkLst>
          <pc:docMk/>
          <pc:sldMk cId="1558612544" sldId="675"/>
        </pc:sldMkLst>
        <pc:spChg chg="mod">
          <ac:chgData name="Ariana Yunita" userId="4784d8dc-ff91-4551-a68f-58c58c7d76dc" providerId="ADAL" clId="{BB83061E-8449-4D01-A5E9-63774BB21A9E}" dt="2023-02-22T05:24:27.605" v="1773" actId="13926"/>
          <ac:spMkLst>
            <pc:docMk/>
            <pc:sldMk cId="1558612544" sldId="675"/>
            <ac:spMk id="5" creationId="{4788B397-904C-E58A-7780-91BF37B4D680}"/>
          </ac:spMkLst>
        </pc:spChg>
        <pc:spChg chg="mod">
          <ac:chgData name="Ariana Yunita" userId="4784d8dc-ff91-4551-a68f-58c58c7d76dc" providerId="ADAL" clId="{BB83061E-8449-4D01-A5E9-63774BB21A9E}" dt="2023-02-21T16:15:19.074" v="78" actId="20577"/>
          <ac:spMkLst>
            <pc:docMk/>
            <pc:sldMk cId="1558612544" sldId="675"/>
            <ac:spMk id="6" creationId="{EAFD19D4-7C65-E22B-DDA8-7F08F405689E}"/>
          </ac:spMkLst>
        </pc:spChg>
      </pc:sldChg>
      <pc:sldChg chg="modSp mod modShow">
        <pc:chgData name="Ariana Yunita" userId="4784d8dc-ff91-4551-a68f-58c58c7d76dc" providerId="ADAL" clId="{BB83061E-8449-4D01-A5E9-63774BB21A9E}" dt="2023-02-22T05:25:19.843" v="1777" actId="729"/>
        <pc:sldMkLst>
          <pc:docMk/>
          <pc:sldMk cId="2777924476" sldId="676"/>
        </pc:sldMkLst>
        <pc:graphicFrameChg chg="modGraphic">
          <ac:chgData name="Ariana Yunita" userId="4784d8dc-ff91-4551-a68f-58c58c7d76dc" providerId="ADAL" clId="{BB83061E-8449-4D01-A5E9-63774BB21A9E}" dt="2023-02-21T00:49:24.381" v="1" actId="13926"/>
          <ac:graphicFrameMkLst>
            <pc:docMk/>
            <pc:sldMk cId="2777924476" sldId="676"/>
            <ac:graphicFrameMk id="3" creationId="{4BD1631E-B94F-D146-F1A8-A7BDEE247CD4}"/>
          </ac:graphicFrameMkLst>
        </pc:graphicFrameChg>
      </pc:sldChg>
      <pc:sldChg chg="mod modShow">
        <pc:chgData name="Ariana Yunita" userId="4784d8dc-ff91-4551-a68f-58c58c7d76dc" providerId="ADAL" clId="{BB83061E-8449-4D01-A5E9-63774BB21A9E}" dt="2023-02-22T05:25:26.224" v="1778" actId="729"/>
        <pc:sldMkLst>
          <pc:docMk/>
          <pc:sldMk cId="1284892688" sldId="677"/>
        </pc:sldMkLst>
      </pc:sldChg>
      <pc:sldChg chg="addSp modSp mod">
        <pc:chgData name="Ariana Yunita" userId="4784d8dc-ff91-4551-a68f-58c58c7d76dc" providerId="ADAL" clId="{BB83061E-8449-4D01-A5E9-63774BB21A9E}" dt="2023-02-22T05:10:04.643" v="1549" actId="20577"/>
        <pc:sldMkLst>
          <pc:docMk/>
          <pc:sldMk cId="142193185" sldId="678"/>
        </pc:sldMkLst>
        <pc:spChg chg="add mod">
          <ac:chgData name="Ariana Yunita" userId="4784d8dc-ff91-4551-a68f-58c58c7d76dc" providerId="ADAL" clId="{BB83061E-8449-4D01-A5E9-63774BB21A9E}" dt="2023-02-22T05:10:04.643" v="1549" actId="20577"/>
          <ac:spMkLst>
            <pc:docMk/>
            <pc:sldMk cId="142193185" sldId="678"/>
            <ac:spMk id="2" creationId="{7D25489F-378A-A323-3D36-E201923D5DC0}"/>
          </ac:spMkLst>
        </pc:spChg>
      </pc:sldChg>
      <pc:sldChg chg="addSp modSp mod">
        <pc:chgData name="Ariana Yunita" userId="4784d8dc-ff91-4551-a68f-58c58c7d76dc" providerId="ADAL" clId="{BB83061E-8449-4D01-A5E9-63774BB21A9E}" dt="2023-02-21T16:19:08.711" v="373" actId="20577"/>
        <pc:sldMkLst>
          <pc:docMk/>
          <pc:sldMk cId="237060162" sldId="679"/>
        </pc:sldMkLst>
        <pc:spChg chg="add mod">
          <ac:chgData name="Ariana Yunita" userId="4784d8dc-ff91-4551-a68f-58c58c7d76dc" providerId="ADAL" clId="{BB83061E-8449-4D01-A5E9-63774BB21A9E}" dt="2023-02-21T16:19:08.711" v="373" actId="20577"/>
          <ac:spMkLst>
            <pc:docMk/>
            <pc:sldMk cId="237060162" sldId="679"/>
            <ac:spMk id="2" creationId="{F6C09159-E56F-11E3-7318-73896CB391B1}"/>
          </ac:spMkLst>
        </pc:spChg>
      </pc:sldChg>
      <pc:sldChg chg="modSp add mod">
        <pc:chgData name="Ariana Yunita" userId="4784d8dc-ff91-4551-a68f-58c58c7d76dc" providerId="ADAL" clId="{BB83061E-8449-4D01-A5E9-63774BB21A9E}" dt="2023-02-21T16:31:48.902" v="842" actId="2165"/>
        <pc:sldMkLst>
          <pc:docMk/>
          <pc:sldMk cId="3968631379" sldId="680"/>
        </pc:sldMkLst>
        <pc:graphicFrameChg chg="mod modGraphic">
          <ac:chgData name="Ariana Yunita" userId="4784d8dc-ff91-4551-a68f-58c58c7d76dc" providerId="ADAL" clId="{BB83061E-8449-4D01-A5E9-63774BB21A9E}" dt="2023-02-21T16:31:48.902" v="842" actId="2165"/>
          <ac:graphicFrameMkLst>
            <pc:docMk/>
            <pc:sldMk cId="3968631379" sldId="680"/>
            <ac:graphicFrameMk id="3" creationId="{4BD1631E-B94F-D146-F1A8-A7BDEE247CD4}"/>
          </ac:graphicFrameMkLst>
        </pc:graphicFrameChg>
      </pc:sldChg>
      <pc:sldChg chg="new del">
        <pc:chgData name="Ariana Yunita" userId="4784d8dc-ff91-4551-a68f-58c58c7d76dc" providerId="ADAL" clId="{BB83061E-8449-4D01-A5E9-63774BB21A9E}" dt="2023-02-21T16:34:36.003" v="910" actId="47"/>
        <pc:sldMkLst>
          <pc:docMk/>
          <pc:sldMk cId="2572175451" sldId="681"/>
        </pc:sldMkLst>
      </pc:sldChg>
      <pc:sldChg chg="modSp add mod">
        <pc:chgData name="Ariana Yunita" userId="4784d8dc-ff91-4551-a68f-58c58c7d76dc" providerId="ADAL" clId="{BB83061E-8449-4D01-A5E9-63774BB21A9E}" dt="2023-02-22T05:24:43.042" v="1776" actId="13926"/>
        <pc:sldMkLst>
          <pc:docMk/>
          <pc:sldMk cId="3394794135" sldId="682"/>
        </pc:sldMkLst>
        <pc:spChg chg="mod">
          <ac:chgData name="Ariana Yunita" userId="4784d8dc-ff91-4551-a68f-58c58c7d76dc" providerId="ADAL" clId="{BB83061E-8449-4D01-A5E9-63774BB21A9E}" dt="2023-02-22T05:24:43.042" v="1776" actId="13926"/>
          <ac:spMkLst>
            <pc:docMk/>
            <pc:sldMk cId="3394794135" sldId="682"/>
            <ac:spMk id="5" creationId="{4788B397-904C-E58A-7780-91BF37B4D680}"/>
          </ac:spMkLst>
        </pc:spChg>
        <pc:spChg chg="mod">
          <ac:chgData name="Ariana Yunita" userId="4784d8dc-ff91-4551-a68f-58c58c7d76dc" providerId="ADAL" clId="{BB83061E-8449-4D01-A5E9-63774BB21A9E}" dt="2023-02-22T05:14:25.805" v="1769" actId="20577"/>
          <ac:spMkLst>
            <pc:docMk/>
            <pc:sldMk cId="3394794135" sldId="682"/>
            <ac:spMk id="6" creationId="{EAFD19D4-7C65-E22B-DDA8-7F08F405689E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EFC27-11EB-48B8-ACFC-BC2AD62B0A04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2B9251-509A-45E1-96CA-3DD16E1A3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86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TP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2B9251-509A-45E1-96CA-3DD16E1A37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87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microsoft.com/office/2007/relationships/hdphoto" Target="../media/hdphoto2.wdp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5F17D-B2D6-460B-88CE-B8B3E78831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4F06DE-7C21-42B7-B0E3-525FB6A2B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D9DE-3FEF-4616-A87A-78D1822E1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986A0-24BE-4E61-8A47-CB0DB37E4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80DCC-E5F6-4B64-AB96-8172F7DCD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44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AF895-8118-438A-8B02-35376E3F3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0E780-623F-4B07-AA31-41B6D3D3A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2523B9-A1F7-4FE2-B6ED-F176A50E92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FFF9F7-BECD-4E97-993A-C699AC791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73F8E2-6F81-4DAC-8371-BE93A05D9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B99366-116E-4BD3-ADF1-BED970A7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709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EEE70-A6DE-4A21-9968-CCC07AB1B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EB0906-F6C3-4846-8AED-DC69A96115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203BC4-8DBC-4C56-A38A-29E5031E6C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BE1E1-70AA-43FE-AAD8-14282264C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5205B3-7F35-479B-BE9A-DA4EB5471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244C6-E88E-4FFC-B1A2-10B8B8CA7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21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87D89-E0DB-469E-AFF2-199E7CD79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1AF1AA-ABA9-49DD-B766-179DA45083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5AA34-033D-4E6E-BED5-F2AEA20E1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136BA-437D-41E9-8600-5D30B355E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FA750-E74C-4675-B6BE-69E8DA51C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303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CE7AB9-114C-431A-B1D5-398FFDE10B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059F25-12B5-4802-8AFE-9169E221BF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CC522-5B8B-4A63-978D-8F34EAC99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1F6F7-2C92-4C5A-B2B0-E08D085C9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4644B-F229-425B-99EF-3A4243B1D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563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46EAEEB-4C62-444A-AF8D-DE159F0BFD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9693"/>
                    </a14:imgEffect>
                    <a14:imgEffect>
                      <a14:brightnessContrast bright="68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0" y="0"/>
            <a:ext cx="721784" cy="20459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5A15CC-DAAC-4191-AF29-64F4C162A8A5}"/>
              </a:ext>
            </a:extLst>
          </p:cNvPr>
          <p:cNvSpPr/>
          <p:nvPr userDrawn="1"/>
        </p:nvSpPr>
        <p:spPr>
          <a:xfrm>
            <a:off x="-19760" y="6483928"/>
            <a:ext cx="12211759" cy="374072"/>
          </a:xfrm>
          <a:prstGeom prst="rect">
            <a:avLst/>
          </a:prstGeom>
          <a:solidFill>
            <a:srgbClr val="2E49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4B1040E-6F8A-4FDA-818B-7182E06F6800}"/>
              </a:ext>
            </a:extLst>
          </p:cNvPr>
          <p:cNvGrpSpPr/>
          <p:nvPr userDrawn="1"/>
        </p:nvGrpSpPr>
        <p:grpSpPr>
          <a:xfrm>
            <a:off x="4189579" y="6532464"/>
            <a:ext cx="1857430" cy="276999"/>
            <a:chOff x="7261720" y="6532464"/>
            <a:chExt cx="1857430" cy="27699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2814313-CF74-4605-A18F-EA6614E6529A}"/>
                </a:ext>
              </a:extLst>
            </p:cNvPr>
            <p:cNvSpPr txBox="1"/>
            <p:nvPr/>
          </p:nvSpPr>
          <p:spPr>
            <a:xfrm>
              <a:off x="7420480" y="6532464"/>
              <a:ext cx="16986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chemeClr val="bg1"/>
                  </a:solidFill>
                  <a:latin typeface="Timeless" panose="02000503060000020004" pitchFamily="2" charset="0"/>
                </a:rPr>
                <a:t>@universitaspertamina</a:t>
              </a:r>
              <a:endParaRPr lang="id-ID" sz="1200">
                <a:solidFill>
                  <a:schemeClr val="bg1"/>
                </a:solidFill>
                <a:latin typeface="Timeless" panose="02000503060000020004" pitchFamily="2" charset="0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6E66CCE-ABC6-498B-BA02-0A521A89F8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1720" y="6568440"/>
              <a:ext cx="225783" cy="225783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8E0F250-5FD0-4200-BC56-3FA628B0F1B6}"/>
              </a:ext>
            </a:extLst>
          </p:cNvPr>
          <p:cNvGrpSpPr/>
          <p:nvPr userDrawn="1"/>
        </p:nvGrpSpPr>
        <p:grpSpPr>
          <a:xfrm>
            <a:off x="6874094" y="6539344"/>
            <a:ext cx="1799142" cy="276999"/>
            <a:chOff x="9042291" y="6539344"/>
            <a:chExt cx="1799142" cy="27699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AD1869A-7348-4F03-A42B-4A7CC8FC668B}"/>
                </a:ext>
              </a:extLst>
            </p:cNvPr>
            <p:cNvSpPr txBox="1"/>
            <p:nvPr/>
          </p:nvSpPr>
          <p:spPr>
            <a:xfrm>
              <a:off x="9213295" y="6539344"/>
              <a:ext cx="16281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err="1">
                  <a:solidFill>
                    <a:schemeClr val="bg1"/>
                  </a:solidFill>
                  <a:latin typeface="Timeless" panose="02000503060000020004" pitchFamily="2" charset="0"/>
                </a:rPr>
                <a:t>universitaspertamina</a:t>
              </a:r>
              <a:endParaRPr lang="id-ID" sz="1200">
                <a:solidFill>
                  <a:schemeClr val="bg1"/>
                </a:solidFill>
                <a:latin typeface="Timeless" panose="02000503060000020004" pitchFamily="2" charset="0"/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86F37E3-B0F2-4A2F-8FF6-5946A33FE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42291" y="6568440"/>
              <a:ext cx="225783" cy="225783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45DA903-8769-402E-81E3-0CA19599DBCB}"/>
              </a:ext>
            </a:extLst>
          </p:cNvPr>
          <p:cNvGrpSpPr/>
          <p:nvPr userDrawn="1"/>
        </p:nvGrpSpPr>
        <p:grpSpPr>
          <a:xfrm>
            <a:off x="9500321" y="6539344"/>
            <a:ext cx="1428497" cy="276999"/>
            <a:chOff x="10783263" y="6539344"/>
            <a:chExt cx="1428497" cy="27699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113D9EB-DEEE-459C-83D2-8B30444C69FF}"/>
                </a:ext>
              </a:extLst>
            </p:cNvPr>
            <p:cNvSpPr txBox="1"/>
            <p:nvPr/>
          </p:nvSpPr>
          <p:spPr>
            <a:xfrm>
              <a:off x="10935577" y="6539344"/>
              <a:ext cx="12761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chemeClr val="bg1"/>
                  </a:solidFill>
                  <a:latin typeface="Timeless" panose="02000503060000020004" pitchFamily="2" charset="0"/>
                </a:rPr>
                <a:t>@univpertamina</a:t>
              </a:r>
              <a:endParaRPr lang="id-ID" sz="1200">
                <a:solidFill>
                  <a:schemeClr val="bg1"/>
                </a:solidFill>
                <a:latin typeface="Timeless" panose="02000503060000020004" pitchFamily="2" charset="0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482E948-2FF0-43B0-A446-66FEF07B87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83263" y="6568440"/>
              <a:ext cx="225783" cy="225783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3B1D972-5CD8-4AF1-B4F8-4ED3D9830638}"/>
              </a:ext>
            </a:extLst>
          </p:cNvPr>
          <p:cNvGrpSpPr/>
          <p:nvPr userDrawn="1"/>
        </p:nvGrpSpPr>
        <p:grpSpPr>
          <a:xfrm>
            <a:off x="1263182" y="6539344"/>
            <a:ext cx="2099312" cy="276999"/>
            <a:chOff x="5227023" y="6539344"/>
            <a:chExt cx="2099312" cy="27699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624DDD6-CD74-4C27-B156-1E3E084CA007}"/>
                </a:ext>
              </a:extLst>
            </p:cNvPr>
            <p:cNvSpPr txBox="1"/>
            <p:nvPr/>
          </p:nvSpPr>
          <p:spPr>
            <a:xfrm>
              <a:off x="5392408" y="6539344"/>
              <a:ext cx="193392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chemeClr val="bg1"/>
                  </a:solidFill>
                  <a:latin typeface="Timeless" panose="02000503060000020004" pitchFamily="2" charset="0"/>
                </a:rPr>
                <a:t>universitaspertamina.ac.id</a:t>
              </a:r>
              <a:endParaRPr lang="id-ID" sz="1200">
                <a:solidFill>
                  <a:schemeClr val="bg1"/>
                </a:solidFill>
                <a:latin typeface="Timeless" panose="02000503060000020004" pitchFamily="2" charset="0"/>
              </a:endParaRP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3C418B5-3664-4C8A-BDA7-4BE65C168B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7023" y="6568440"/>
              <a:ext cx="225783" cy="2257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6916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D66560-937A-413F-B1D2-B7C36F87AE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86144"/>
            <a:ext cx="12192000" cy="37185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ED5ED20-ADE0-48F0-A99B-44E1D1AC3587}"/>
              </a:ext>
            </a:extLst>
          </p:cNvPr>
          <p:cNvSpPr/>
          <p:nvPr userDrawn="1"/>
        </p:nvSpPr>
        <p:spPr>
          <a:xfrm>
            <a:off x="252549" y="85626"/>
            <a:ext cx="104502" cy="773442"/>
          </a:xfrm>
          <a:prstGeom prst="rect">
            <a:avLst/>
          </a:prstGeom>
          <a:solidFill>
            <a:srgbClr val="1461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E7AF83-1A10-49E3-A825-0DB4C3844B6C}"/>
              </a:ext>
            </a:extLst>
          </p:cNvPr>
          <p:cNvSpPr/>
          <p:nvPr userDrawn="1"/>
        </p:nvSpPr>
        <p:spPr>
          <a:xfrm>
            <a:off x="252549" y="0"/>
            <a:ext cx="104502" cy="480060"/>
          </a:xfrm>
          <a:prstGeom prst="rect">
            <a:avLst/>
          </a:prstGeom>
          <a:solidFill>
            <a:srgbClr val="D1DD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D1F28C-88EC-497E-B17F-175D31863A77}"/>
              </a:ext>
            </a:extLst>
          </p:cNvPr>
          <p:cNvSpPr txBox="1"/>
          <p:nvPr userDrawn="1"/>
        </p:nvSpPr>
        <p:spPr>
          <a:xfrm>
            <a:off x="5228506" y="6539344"/>
            <a:ext cx="1933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Timeless" panose="02000503060000020004" pitchFamily="2" charset="0"/>
              </a:rPr>
              <a:t>universitaspertamina.ac.id</a:t>
            </a:r>
            <a:endParaRPr lang="id-ID" sz="1200" dirty="0">
              <a:solidFill>
                <a:schemeClr val="tx1"/>
              </a:solidFill>
              <a:latin typeface="Timeless" panose="0200050306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B75C3F-481E-4A34-A0B7-2833791FA99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21" y="6568440"/>
            <a:ext cx="225783" cy="22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851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D66560-937A-413F-B1D2-B7C36F87AE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86144"/>
            <a:ext cx="12192000" cy="37185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D5E5081-4E77-4032-9114-639571E29028}"/>
              </a:ext>
            </a:extLst>
          </p:cNvPr>
          <p:cNvSpPr/>
          <p:nvPr userDrawn="1"/>
        </p:nvSpPr>
        <p:spPr>
          <a:xfrm>
            <a:off x="252549" y="0"/>
            <a:ext cx="104502" cy="480060"/>
          </a:xfrm>
          <a:prstGeom prst="rect">
            <a:avLst/>
          </a:prstGeom>
          <a:solidFill>
            <a:srgbClr val="D1DD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26F263-2116-42B5-99FC-3D8B8B8D8365}"/>
              </a:ext>
            </a:extLst>
          </p:cNvPr>
          <p:cNvSpPr txBox="1"/>
          <p:nvPr userDrawn="1"/>
        </p:nvSpPr>
        <p:spPr>
          <a:xfrm>
            <a:off x="5228506" y="6539344"/>
            <a:ext cx="1933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Timeless" panose="02000503060000020004" pitchFamily="2" charset="0"/>
              </a:rPr>
              <a:t>universitaspertamina.ac.id</a:t>
            </a:r>
            <a:endParaRPr lang="id-ID" sz="1200" dirty="0">
              <a:solidFill>
                <a:schemeClr val="tx1"/>
              </a:solidFill>
              <a:latin typeface="Timeless" panose="02000503060000020004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39FAE3E-CB2D-4DC3-92F5-902BB099BCB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21" y="6568440"/>
            <a:ext cx="225783" cy="22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365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9C537-92C3-4027-9B36-EAC14CEAD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34B73-AA2A-4EFF-985D-1BD2DD051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A6E51-7605-4702-883A-C9D422CC2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7CE73-1E15-4A11-BCA6-F1238E2BC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EE34D-698F-4107-8AC6-D5F18A2C7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04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EC067-67D6-49A1-9A91-D499BC1C6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2E69D-63BB-4698-AA3E-1A3113326C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27BBF-24F5-4A3F-B35A-54AF01EF0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6FD23F-0763-4A4B-BFFE-8633EEFE5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A70F9-F2AD-4BE8-927A-292041A3A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D137A-9DCD-4C57-869C-458ABAE93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fld id="{A0A06715-6107-4C35-9370-D9456A8C16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90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6F428-C97B-445F-8C03-FB0B9B3B4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ED0B9-A638-443D-8D5C-1F7B3D3C4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0F849-3B67-4303-918B-8E66BA495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3272A-350A-4CC7-B139-F5932DB803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DCED0-CC30-498F-A1C6-DAED7A5A3F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26E27B-1714-45BA-8042-E48B880E5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09BF42-63F3-4478-BAAF-3FECC22F0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B74732-6CEB-4B96-A922-F960D615D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390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1B55F-67AE-481C-ACD1-8C489D697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838264-E006-451D-8C12-A40B07406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A5C4A6-AE55-4CA4-87A3-A4BD39366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29C8BF-E22C-431E-B55F-C6E046A5A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83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05393E-1500-46AE-BFC2-BBDA75674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9A21EC-695F-46D8-9312-1FF3B18D7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350BB6-0A76-479A-A2E4-78C61B57C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A06715-6107-4C35-9370-D9456A8C1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541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26C5E9-BE8F-4FBD-A980-CD9C932DF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4A866-514B-4BB8-9603-97A93227B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6D15C-AEFC-49C0-82A2-95EFC774F3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5AA09-F781-4667-AC89-0D5BFC9C9D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374A6B-7038-4CB4-B0AB-DFF0259F45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/>
                </a:solidFill>
              </a:defRPr>
            </a:lvl1pPr>
          </a:lstStyle>
          <a:p>
            <a:fld id="{A0A06715-6107-4C35-9370-D9456A8C16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39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jp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BD16651-CC1E-4CEA-A60C-B2C19D996F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86144"/>
            <a:ext cx="12192000" cy="37185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A7025D2-15F7-4FC7-A787-A14A6E38541B}"/>
              </a:ext>
            </a:extLst>
          </p:cNvPr>
          <p:cNvSpPr txBox="1"/>
          <p:nvPr/>
        </p:nvSpPr>
        <p:spPr>
          <a:xfrm>
            <a:off x="5228506" y="6539344"/>
            <a:ext cx="1933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Timeless" panose="02000503060000020004" pitchFamily="2" charset="0"/>
              </a:rPr>
              <a:t>universitaspertamina.ac.id</a:t>
            </a:r>
            <a:endParaRPr lang="id-ID" sz="1200" dirty="0">
              <a:solidFill>
                <a:schemeClr val="tx1"/>
              </a:solidFill>
              <a:latin typeface="Timeless" panose="02000503060000020004" pitchFamily="2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29A9242-FD4F-41F9-A09B-BD925E63CC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21" y="6568440"/>
            <a:ext cx="225783" cy="2257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A7CCA6A-53F3-004A-BC69-AEC6B477BF22}"/>
              </a:ext>
            </a:extLst>
          </p:cNvPr>
          <p:cNvSpPr/>
          <p:nvPr/>
        </p:nvSpPr>
        <p:spPr>
          <a:xfrm>
            <a:off x="0" y="6486144"/>
            <a:ext cx="12192000" cy="3718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35B021-49B0-C04A-B767-1BE30A6095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9"/>
            <a:ext cx="12192000" cy="68533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4BB5E6-6077-5A47-BCB8-FC1FAA7C2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8165"/>
            <a:ext cx="12192000" cy="3718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0C7257-1314-5D48-8ADE-369BC615C3EC}"/>
              </a:ext>
            </a:extLst>
          </p:cNvPr>
          <p:cNvSpPr txBox="1"/>
          <p:nvPr/>
        </p:nvSpPr>
        <p:spPr>
          <a:xfrm>
            <a:off x="5228506" y="6551365"/>
            <a:ext cx="19339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Timeless" panose="02000503060000020004" pitchFamily="2" charset="0"/>
              </a:rPr>
              <a:t>universitaspertamina.ac.id</a:t>
            </a:r>
            <a:endParaRPr lang="id-ID" sz="1200" dirty="0">
              <a:solidFill>
                <a:schemeClr val="tx1"/>
              </a:solidFill>
              <a:latin typeface="Timeless" panose="02000503060000020004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AA05A4-06B3-4F4C-ABBE-7614916E22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121" y="6580461"/>
            <a:ext cx="225783" cy="225783"/>
          </a:xfrm>
          <a:prstGeom prst="rect">
            <a:avLst/>
          </a:prstGeom>
        </p:spPr>
      </p:pic>
      <p:sp>
        <p:nvSpPr>
          <p:cNvPr id="15" name="Title 2">
            <a:extLst>
              <a:ext uri="{FF2B5EF4-FFF2-40B4-BE49-F238E27FC236}">
                <a16:creationId xmlns:a16="http://schemas.microsoft.com/office/drawing/2014/main" id="{A8B5FE78-0070-E246-A86F-56B516F23ABC}"/>
              </a:ext>
            </a:extLst>
          </p:cNvPr>
          <p:cNvSpPr txBox="1">
            <a:spLocks/>
          </p:cNvSpPr>
          <p:nvPr/>
        </p:nvSpPr>
        <p:spPr>
          <a:xfrm>
            <a:off x="1232690" y="2783962"/>
            <a:ext cx="6590668" cy="1290075"/>
          </a:xfrm>
          <a:prstGeom prst="rect">
            <a:avLst/>
          </a:prstGeom>
          <a:noFill/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err="1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Praktikum</a:t>
            </a:r>
            <a:r>
              <a:rPr lang="en-US" sz="3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 </a:t>
            </a:r>
            <a:r>
              <a:rPr lang="en-US" sz="3600" b="1" dirty="0" err="1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Pembelajaran</a:t>
            </a:r>
            <a:r>
              <a:rPr lang="en-US" sz="3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 </a:t>
            </a:r>
            <a:r>
              <a:rPr lang="en-US" sz="3600" b="1" dirty="0" err="1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Mesin</a:t>
            </a:r>
            <a:r>
              <a:rPr lang="en-US" sz="28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 </a:t>
            </a:r>
            <a:endParaRPr lang="en-US" sz="28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 pitchFamily="2" charset="77"/>
            </a:endParaRPr>
          </a:p>
          <a:p>
            <a:endParaRPr lang="en-US" sz="20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/>
            </a:endParaRPr>
          </a:p>
          <a:p>
            <a:r>
              <a:rPr lang="en-US" sz="20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Dr. Ariana Yunita, Kiagus Muhamad Arsyad, Timothy Christyan</a:t>
            </a:r>
          </a:p>
          <a:p>
            <a:endParaRPr lang="en-US" sz="20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/>
            </a:endParaRPr>
          </a:p>
          <a:p>
            <a:endParaRPr lang="en-US" sz="16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/>
            </a:endParaRPr>
          </a:p>
          <a:p>
            <a:r>
              <a:rPr lang="en-US" sz="1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Semester Genap 2022/2023</a:t>
            </a:r>
          </a:p>
          <a:p>
            <a:r>
              <a:rPr lang="en-US" sz="1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Program Studi </a:t>
            </a:r>
            <a:r>
              <a:rPr lang="en-US" sz="1600" b="1" dirty="0" err="1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Ilmu</a:t>
            </a:r>
            <a:r>
              <a:rPr lang="en-US" sz="1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 Komputer</a:t>
            </a:r>
          </a:p>
          <a:p>
            <a:r>
              <a:rPr lang="en-US" sz="1600" b="1" dirty="0">
                <a:ln w="10160">
                  <a:solidFill>
                    <a:srgbClr val="5B9BD5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rgbClr val="5B9BD5">
                      <a:satMod val="175000"/>
                      <a:alpha val="40000"/>
                    </a:srgbClr>
                  </a:glow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Montserrat SemiBold"/>
              </a:rPr>
              <a:t>Universitas Pertamina</a:t>
            </a:r>
          </a:p>
          <a:p>
            <a:endParaRPr lang="en-US" sz="20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/>
            </a:endParaRPr>
          </a:p>
          <a:p>
            <a:endParaRPr lang="en-US" sz="20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Light" panose="020B0604020202020204" pitchFamily="2" charset="0"/>
            </a:endParaRPr>
          </a:p>
          <a:p>
            <a:endParaRPr lang="en-US" sz="2000" b="1" dirty="0">
              <a:ln w="10160">
                <a:solidFill>
                  <a:srgbClr val="5B9BD5"/>
                </a:solidFill>
                <a:prstDash val="solid"/>
              </a:ln>
              <a:solidFill>
                <a:srgbClr val="FFFFFF"/>
              </a:solidFill>
              <a:effectLst>
                <a:glow rad="101600">
                  <a:srgbClr val="5B9BD5">
                    <a:satMod val="175000"/>
                    <a:alpha val="40000"/>
                  </a:srgbClr>
                </a:glow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Montserrat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06886050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6734CC-94B3-7B83-C9ED-790DF7776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3717" y="1292825"/>
            <a:ext cx="3762900" cy="38105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D0DE93-4CF6-6185-4923-8BE408AEA998}"/>
              </a:ext>
            </a:extLst>
          </p:cNvPr>
          <p:cNvSpPr txBox="1"/>
          <p:nvPr/>
        </p:nvSpPr>
        <p:spPr>
          <a:xfrm>
            <a:off x="6630872" y="5272787"/>
            <a:ext cx="60943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3200" b="1" i="0" dirty="0">
                <a:solidFill>
                  <a:srgbClr val="000000"/>
                </a:solidFill>
                <a:effectLst/>
                <a:latin typeface="ui-sans-serif"/>
              </a:rPr>
              <a:t>https://s.id/GrupML_CS6-2022</a:t>
            </a:r>
            <a:endParaRPr lang="en-ID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F292D2-F847-54CE-C166-585A650CF6FC}"/>
              </a:ext>
            </a:extLst>
          </p:cNvPr>
          <p:cNvSpPr txBox="1"/>
          <p:nvPr/>
        </p:nvSpPr>
        <p:spPr>
          <a:xfrm>
            <a:off x="485383" y="2192142"/>
            <a:ext cx="961240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Pengisian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Anggota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Kelompok</a:t>
            </a:r>
            <a:endParaRPr lang="en-US" sz="4400" b="1" dirty="0">
              <a:cs typeface="Calibri"/>
            </a:endParaRPr>
          </a:p>
          <a:p>
            <a:endParaRPr lang="en-US" sz="4400" b="1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cs typeface="Calibri"/>
              </a:rPr>
              <a:t>Setiap</a:t>
            </a:r>
            <a:r>
              <a:rPr lang="en-US" sz="2800" dirty="0">
                <a:cs typeface="Calibri"/>
              </a:rPr>
              <a:t> </a:t>
            </a:r>
            <a:r>
              <a:rPr lang="en-US" sz="2800" dirty="0" err="1">
                <a:cs typeface="Calibri"/>
              </a:rPr>
              <a:t>kelompok</a:t>
            </a:r>
            <a:r>
              <a:rPr lang="en-US" sz="2800" dirty="0">
                <a:cs typeface="Calibri"/>
              </a:rPr>
              <a:t> </a:t>
            </a:r>
            <a:r>
              <a:rPr lang="en-US" sz="2800" dirty="0" err="1">
                <a:cs typeface="Calibri"/>
              </a:rPr>
              <a:t>terdiri</a:t>
            </a:r>
            <a:r>
              <a:rPr lang="en-US" sz="2800" dirty="0">
                <a:cs typeface="Calibri"/>
              </a:rPr>
              <a:t> </a:t>
            </a:r>
            <a:r>
              <a:rPr lang="en-US" sz="2800" dirty="0" err="1">
                <a:cs typeface="Calibri"/>
              </a:rPr>
              <a:t>dari</a:t>
            </a:r>
            <a:r>
              <a:rPr lang="en-US" sz="2800" dirty="0">
                <a:cs typeface="Calibri"/>
              </a:rPr>
              <a:t> 2 orang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cs typeface="Calibri"/>
              </a:rPr>
              <a:t>Bebas</a:t>
            </a:r>
            <a:r>
              <a:rPr lang="en-US" sz="2800" dirty="0">
                <a:cs typeface="Calibri"/>
              </a:rPr>
              <a:t> </a:t>
            </a:r>
            <a:r>
              <a:rPr lang="en-US" sz="2800" dirty="0" err="1">
                <a:cs typeface="Calibri"/>
              </a:rPr>
              <a:t>sesuka</a:t>
            </a:r>
            <a:r>
              <a:rPr lang="en-US" sz="2800" dirty="0">
                <a:cs typeface="Calibri"/>
              </a:rPr>
              <a:t> kalian yang </a:t>
            </a:r>
            <a:r>
              <a:rPr lang="en-US" sz="2800" dirty="0" err="1">
                <a:cs typeface="Calibri"/>
              </a:rPr>
              <a:t>penting</a:t>
            </a:r>
            <a:r>
              <a:rPr lang="en-US" sz="2800" dirty="0">
                <a:cs typeface="Calibri"/>
              </a:rPr>
              <a:t> happy</a:t>
            </a:r>
          </a:p>
        </p:txBody>
      </p:sp>
    </p:spTree>
    <p:extLst>
      <p:ext uri="{BB962C8B-B14F-4D97-AF65-F5344CB8AC3E}">
        <p14:creationId xmlns:p14="http://schemas.microsoft.com/office/powerpoint/2010/main" val="1213445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Soal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Pendahuluan</a:t>
            </a:r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FD19D4-7C65-E22B-DDA8-7F08F405689E}"/>
              </a:ext>
            </a:extLst>
          </p:cNvPr>
          <p:cNvSpPr txBox="1"/>
          <p:nvPr/>
        </p:nvSpPr>
        <p:spPr>
          <a:xfrm>
            <a:off x="1359995" y="1441518"/>
            <a:ext cx="10654383" cy="369331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 err="1">
                <a:cs typeface="Calibri" panose="020F0502020204030204"/>
              </a:rPr>
              <a:t>Sebutkan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berbagai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macam</a:t>
            </a:r>
            <a:r>
              <a:rPr lang="en-US" dirty="0">
                <a:cs typeface="Calibri" panose="020F0502020204030204"/>
              </a:rPr>
              <a:t> tools </a:t>
            </a:r>
            <a:r>
              <a:rPr lang="en-US" dirty="0" err="1">
                <a:cs typeface="Calibri" panose="020F0502020204030204"/>
              </a:rPr>
              <a:t>untuk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pengolahan</a:t>
            </a:r>
            <a:r>
              <a:rPr lang="en-US" dirty="0">
                <a:cs typeface="Calibri" panose="020F0502020204030204"/>
              </a:rPr>
              <a:t> data dan </a:t>
            </a:r>
            <a:r>
              <a:rPr lang="en-US" dirty="0" err="1">
                <a:cs typeface="Calibri" panose="020F0502020204030204"/>
              </a:rPr>
              <a:t>pembuatan</a:t>
            </a:r>
            <a:r>
              <a:rPr lang="en-US" dirty="0">
                <a:cs typeface="Calibri" panose="020F0502020204030204"/>
              </a:rPr>
              <a:t> model machine learning (minimal 5)</a:t>
            </a:r>
          </a:p>
          <a:p>
            <a:pPr marL="342900" indent="-342900">
              <a:buAutoNum type="arabicPeriod"/>
            </a:pPr>
            <a:r>
              <a:rPr lang="en-US" dirty="0" err="1">
                <a:cs typeface="Calibri" panose="020F0502020204030204"/>
              </a:rPr>
              <a:t>Sebutkan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kelebihan</a:t>
            </a:r>
            <a:r>
              <a:rPr lang="en-US" dirty="0">
                <a:cs typeface="Calibri" panose="020F0502020204030204"/>
              </a:rPr>
              <a:t> dan </a:t>
            </a:r>
            <a:r>
              <a:rPr lang="en-US" dirty="0" err="1">
                <a:cs typeface="Calibri" panose="020F0502020204030204"/>
              </a:rPr>
              <a:t>kekurangan</a:t>
            </a:r>
            <a:r>
              <a:rPr lang="en-US" dirty="0">
                <a:cs typeface="Calibri" panose="020F0502020204030204"/>
              </a:rPr>
              <a:t> masing-masing</a:t>
            </a:r>
          </a:p>
          <a:p>
            <a:pPr marL="342900" indent="-342900">
              <a:buAutoNum type="arabicPeriod"/>
            </a:pPr>
            <a:r>
              <a:rPr lang="en-US" dirty="0" err="1">
                <a:cs typeface="Calibri" panose="020F0502020204030204"/>
              </a:rPr>
              <a:t>Sebutkan</a:t>
            </a:r>
            <a:r>
              <a:rPr lang="en-US" dirty="0">
                <a:cs typeface="Calibri" panose="020F0502020204030204"/>
              </a:rPr>
              <a:t> dan </a:t>
            </a:r>
            <a:r>
              <a:rPr lang="en-US" dirty="0" err="1">
                <a:cs typeface="Calibri" panose="020F0502020204030204"/>
              </a:rPr>
              <a:t>jelaskan</a:t>
            </a:r>
            <a:r>
              <a:rPr lang="en-US" dirty="0">
                <a:cs typeface="Calibri" panose="020F0502020204030204"/>
              </a:rPr>
              <a:t> 5 library yang </a:t>
            </a:r>
            <a:r>
              <a:rPr lang="en-US" dirty="0" err="1">
                <a:cs typeface="Calibri" panose="020F0502020204030204"/>
              </a:rPr>
              <a:t>umum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digunakan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dalam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pembuatan</a:t>
            </a:r>
            <a:r>
              <a:rPr lang="en-US" dirty="0">
                <a:cs typeface="Calibri" panose="020F0502020204030204"/>
              </a:rPr>
              <a:t> model machine learning</a:t>
            </a:r>
          </a:p>
          <a:p>
            <a:pPr marL="342900" indent="-342900">
              <a:buAutoNum type="arabicPeriod"/>
            </a:pPr>
            <a:r>
              <a:rPr lang="en-US" dirty="0" err="1">
                <a:cs typeface="Calibri" panose="020F0502020204030204"/>
              </a:rPr>
              <a:t>Gambarkan</a:t>
            </a:r>
            <a:r>
              <a:rPr lang="en-US" dirty="0">
                <a:cs typeface="Calibri" panose="020F0502020204030204"/>
              </a:rPr>
              <a:t> flowchart </a:t>
            </a:r>
            <a:r>
              <a:rPr lang="en-US" dirty="0" err="1">
                <a:cs typeface="Calibri" panose="020F0502020204030204"/>
              </a:rPr>
              <a:t>alur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kerja</a:t>
            </a:r>
            <a:r>
              <a:rPr lang="en-US" dirty="0">
                <a:cs typeface="Calibri" panose="020F0502020204030204"/>
              </a:rPr>
              <a:t> model machine learning yang </a:t>
            </a:r>
            <a:r>
              <a:rPr lang="en-US" dirty="0" err="1">
                <a:cs typeface="Calibri" panose="020F0502020204030204"/>
              </a:rPr>
              <a:t>kamu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ketahui</a:t>
            </a:r>
            <a:endParaRPr lang="en-US" dirty="0">
              <a:cs typeface="Calibri" panose="020F0502020204030204"/>
            </a:endParaRPr>
          </a:p>
          <a:p>
            <a:pPr marL="342900" indent="-342900">
              <a:buAutoNum type="arabicPeriod"/>
            </a:pPr>
            <a:endParaRPr lang="en-US" dirty="0">
              <a:cs typeface="Calibri" panose="020F0502020204030204"/>
            </a:endParaRPr>
          </a:p>
          <a:p>
            <a:r>
              <a:rPr lang="en-US" dirty="0" err="1">
                <a:cs typeface="Calibri" panose="020F0502020204030204"/>
              </a:rPr>
              <a:t>Sertakan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referensi</a:t>
            </a:r>
            <a:endParaRPr lang="en-US" dirty="0"/>
          </a:p>
          <a:p>
            <a:endParaRPr lang="en-US" dirty="0"/>
          </a:p>
          <a:p>
            <a:endParaRPr lang="en-US" dirty="0">
              <a:cs typeface="Calibri"/>
            </a:endParaRPr>
          </a:p>
          <a:p>
            <a:endParaRPr lang="en-US" dirty="0"/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4794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1156224" y="4483956"/>
            <a:ext cx="962747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 err="1">
                <a:ea typeface="Calibri"/>
                <a:cs typeface="Calibri"/>
              </a:rPr>
              <a:t>Terima</a:t>
            </a:r>
            <a:r>
              <a:rPr lang="en-US" sz="3600" b="1" dirty="0">
                <a:ea typeface="Calibri"/>
                <a:cs typeface="Calibri"/>
              </a:rPr>
              <a:t> Kasih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645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Universitas Pertamina\logo-universitas.png">
            <a:extLst>
              <a:ext uri="{FF2B5EF4-FFF2-40B4-BE49-F238E27FC236}">
                <a16:creationId xmlns:a16="http://schemas.microsoft.com/office/drawing/2014/main" id="{8F899798-24C7-5D3D-7C8F-743020C06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ACA97E5-1B71-2B6D-69C4-837F93CAC540}"/>
              </a:ext>
            </a:extLst>
          </p:cNvPr>
          <p:cNvSpPr txBox="1"/>
          <p:nvPr/>
        </p:nvSpPr>
        <p:spPr>
          <a:xfrm>
            <a:off x="974911" y="672352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400" b="1" dirty="0">
                <a:ea typeface="Calibri"/>
                <a:cs typeface="Calibri"/>
              </a:rPr>
              <a:t>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6A26AA-EDAD-53BD-F887-FED75E78DB1E}"/>
              </a:ext>
            </a:extLst>
          </p:cNvPr>
          <p:cNvSpPr txBox="1"/>
          <p:nvPr/>
        </p:nvSpPr>
        <p:spPr>
          <a:xfrm>
            <a:off x="974911" y="1580028"/>
            <a:ext cx="9444317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/>
              <a:buChar char="ü"/>
            </a:pPr>
            <a:r>
              <a:rPr lang="en-US" sz="2800" dirty="0" err="1">
                <a:ea typeface="Calibri"/>
                <a:cs typeface="Calibri"/>
              </a:rPr>
              <a:t>Perkenalan</a:t>
            </a:r>
            <a:r>
              <a:rPr lang="en-US" sz="2800" dirty="0">
                <a:ea typeface="Calibri"/>
                <a:cs typeface="Calibri"/>
              </a:rPr>
              <a:t> </a:t>
            </a:r>
            <a:r>
              <a:rPr lang="en-US" sz="2800" dirty="0" err="1">
                <a:ea typeface="Calibri"/>
                <a:cs typeface="Calibri"/>
              </a:rPr>
              <a:t>Asisten</a:t>
            </a:r>
            <a:r>
              <a:rPr lang="en-US" sz="2800" dirty="0">
                <a:ea typeface="Calibri"/>
                <a:cs typeface="Calibri"/>
              </a:rPr>
              <a:t> </a:t>
            </a:r>
            <a:r>
              <a:rPr lang="en-US" sz="2800" dirty="0" err="1">
                <a:ea typeface="Calibri"/>
                <a:cs typeface="Calibri"/>
              </a:rPr>
              <a:t>Praktikum</a:t>
            </a:r>
            <a:endParaRPr lang="en-US" dirty="0"/>
          </a:p>
          <a:p>
            <a:pPr marL="457200" indent="-457200">
              <a:buFont typeface="Wingdings"/>
              <a:buChar char="ü"/>
            </a:pPr>
            <a:r>
              <a:rPr lang="en-US" sz="2800" dirty="0" err="1">
                <a:ea typeface="Calibri"/>
                <a:cs typeface="Calibri"/>
              </a:rPr>
              <a:t>Rencana</a:t>
            </a:r>
            <a:r>
              <a:rPr lang="en-US" sz="2800" dirty="0">
                <a:ea typeface="Calibri"/>
                <a:cs typeface="Calibri"/>
              </a:rPr>
              <a:t> </a:t>
            </a:r>
            <a:r>
              <a:rPr lang="en-US" sz="2800" dirty="0" err="1">
                <a:ea typeface="Calibri"/>
                <a:cs typeface="Calibri"/>
              </a:rPr>
              <a:t>Pembelajaran</a:t>
            </a:r>
            <a:r>
              <a:rPr lang="en-US" sz="2800" dirty="0">
                <a:ea typeface="Calibri"/>
                <a:cs typeface="Calibri"/>
              </a:rPr>
              <a:t> Semester</a:t>
            </a:r>
            <a:endParaRPr lang="en-US" dirty="0"/>
          </a:p>
          <a:p>
            <a:pPr marL="457200" indent="-457200">
              <a:buFont typeface="Wingdings"/>
              <a:buChar char="ü"/>
            </a:pPr>
            <a:r>
              <a:rPr lang="en-US" sz="2800" dirty="0" err="1">
                <a:ea typeface="Calibri"/>
                <a:cs typeface="Calibri"/>
              </a:rPr>
              <a:t>Rencana</a:t>
            </a:r>
            <a:r>
              <a:rPr lang="en-US" sz="2800" dirty="0">
                <a:ea typeface="Calibri"/>
                <a:cs typeface="Calibri"/>
              </a:rPr>
              <a:t> </a:t>
            </a:r>
            <a:r>
              <a:rPr lang="en-US" sz="2800" dirty="0" err="1">
                <a:ea typeface="Calibri"/>
                <a:cs typeface="Calibri"/>
              </a:rPr>
              <a:t>Mingguan</a:t>
            </a:r>
            <a:endParaRPr lang="en-US" sz="2800" dirty="0">
              <a:ea typeface="Calibri"/>
              <a:cs typeface="Calibri"/>
            </a:endParaRPr>
          </a:p>
          <a:p>
            <a:pPr marL="457200" indent="-457200">
              <a:buFont typeface="Wingdings"/>
              <a:buChar char="ü"/>
            </a:pPr>
            <a:r>
              <a:rPr lang="en-US" sz="2800" dirty="0" err="1">
                <a:ea typeface="Calibri"/>
                <a:cs typeface="Calibri"/>
              </a:rPr>
              <a:t>Penilaian</a:t>
            </a:r>
            <a:endParaRPr lang="en-US" sz="2800" dirty="0">
              <a:ea typeface="Calibri"/>
              <a:cs typeface="Calibri"/>
            </a:endParaRPr>
          </a:p>
          <a:p>
            <a:endParaRPr lang="en-US" sz="28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4911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541019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Asisten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Praktikum</a:t>
            </a:r>
            <a:endParaRPr lang="en-US" sz="4400" b="1" dirty="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37C0C4-2BEB-5A49-AD1B-3B29D065A055}"/>
              </a:ext>
            </a:extLst>
          </p:cNvPr>
          <p:cNvSpPr txBox="1"/>
          <p:nvPr/>
        </p:nvSpPr>
        <p:spPr>
          <a:xfrm>
            <a:off x="1640142" y="2181106"/>
            <a:ext cx="9063149" cy="156966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Kiagus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Muhammad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Arsyad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(CS2019)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Timothy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Christyan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(CS2019)</a:t>
            </a:r>
            <a:endParaRPr lang="en-US" sz="2000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9330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1F163F1-C113-5E51-2E53-64E864429A9E}"/>
              </a:ext>
            </a:extLst>
          </p:cNvPr>
          <p:cNvSpPr txBox="1"/>
          <p:nvPr/>
        </p:nvSpPr>
        <p:spPr>
          <a:xfrm>
            <a:off x="974911" y="672352"/>
            <a:ext cx="541019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Mekanisme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Praktikum</a:t>
            </a:r>
            <a:endParaRPr lang="en-US" sz="4400" b="1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25489F-378A-A323-3D36-E201923D5DC0}"/>
              </a:ext>
            </a:extLst>
          </p:cNvPr>
          <p:cNvSpPr txBox="1"/>
          <p:nvPr/>
        </p:nvSpPr>
        <p:spPr>
          <a:xfrm>
            <a:off x="1640142" y="2181106"/>
            <a:ext cx="9063149" cy="295465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Praktikum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terdiri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dari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6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modul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dimana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tiap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modul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terdiri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dari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al"/>
                <a:cs typeface="Arial"/>
              </a:rPr>
              <a:t>Soal</a:t>
            </a:r>
            <a:r>
              <a:rPr lang="en-US" sz="2000" b="1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al"/>
                <a:cs typeface="Arial"/>
              </a:rPr>
              <a:t>Pendahuluan</a:t>
            </a:r>
            <a:r>
              <a:rPr lang="en-US" sz="2000" b="1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dan </a:t>
            </a:r>
            <a:r>
              <a:rPr lang="en-US" sz="2000" b="1" dirty="0" err="1">
                <a:solidFill>
                  <a:srgbClr val="000000"/>
                </a:solidFill>
                <a:latin typeface="Arial"/>
                <a:cs typeface="Arial"/>
              </a:rPr>
              <a:t>Tugas</a:t>
            </a:r>
            <a:r>
              <a:rPr lang="en-US" sz="2000" b="1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al"/>
                <a:cs typeface="Arial"/>
              </a:rPr>
              <a:t>Praktikum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Kehadiran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mengikuti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peraturan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akademik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yaitu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minimal 80%.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ct val="150000"/>
              </a:lnSpc>
            </a:pPr>
            <a:endParaRPr lang="en-US" sz="2000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2193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6590B6-58DC-7B1F-92B2-84D1CA91C357}"/>
              </a:ext>
            </a:extLst>
          </p:cNvPr>
          <p:cNvSpPr txBox="1"/>
          <p:nvPr/>
        </p:nvSpPr>
        <p:spPr>
          <a:xfrm>
            <a:off x="974911" y="672352"/>
            <a:ext cx="541019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Penilaian</a:t>
            </a:r>
            <a:r>
              <a:rPr lang="en-US" sz="4400" b="1" dirty="0">
                <a:cs typeface="Calibri"/>
              </a:rPr>
              <a:t> </a:t>
            </a:r>
            <a:r>
              <a:rPr lang="en-US" sz="4400" b="1" dirty="0" err="1">
                <a:cs typeface="Calibri"/>
              </a:rPr>
              <a:t>Praktikum</a:t>
            </a:r>
            <a:endParaRPr lang="en-US" sz="4400" b="1" dirty="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C09159-E56F-11E3-7318-73896CB391B1}"/>
              </a:ext>
            </a:extLst>
          </p:cNvPr>
          <p:cNvSpPr txBox="1"/>
          <p:nvPr/>
        </p:nvSpPr>
        <p:spPr>
          <a:xfrm>
            <a:off x="1640142" y="2181106"/>
            <a:ext cx="9063149" cy="38779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Tugas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Pendahuluan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40%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Laporan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Akhir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Praktikum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30%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Simulasi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10%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Keaktifan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10%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Peer Review 10%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#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Persentase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dapat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berubah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sesuai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kebutuhan</a:t>
            </a:r>
            <a:endParaRPr lang="en-US" sz="2000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060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Rencana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Pembelajaran</a:t>
            </a:r>
            <a:r>
              <a:rPr lang="en-US" sz="4400" b="1" dirty="0">
                <a:cs typeface="Calibri"/>
              </a:rPr>
              <a:t> Semester</a:t>
            </a:r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FD19D4-7C65-E22B-DDA8-7F08F405689E}"/>
              </a:ext>
            </a:extLst>
          </p:cNvPr>
          <p:cNvSpPr txBox="1"/>
          <p:nvPr/>
        </p:nvSpPr>
        <p:spPr>
          <a:xfrm>
            <a:off x="1359995" y="1441518"/>
            <a:ext cx="10654383" cy="480131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endParaRPr lang="en-US" dirty="0"/>
          </a:p>
          <a:p>
            <a:r>
              <a:rPr lang="en-US" dirty="0">
                <a:cs typeface="Calibri" panose="020F0502020204030204"/>
              </a:rPr>
              <a:t>CPMK Mata </a:t>
            </a:r>
            <a:r>
              <a:rPr lang="en-US" dirty="0" err="1">
                <a:cs typeface="Calibri" panose="020F0502020204030204"/>
              </a:rPr>
              <a:t>Kuliah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Pembelajaran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Mesin</a:t>
            </a:r>
            <a:r>
              <a:rPr lang="en-US" dirty="0">
                <a:cs typeface="Calibri" panose="020F0502020204030204"/>
              </a:rPr>
              <a:t>: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CPMK 1 </a:t>
            </a:r>
            <a:r>
              <a:rPr lang="en-US" dirty="0" err="1">
                <a:ea typeface="+mn-lt"/>
                <a:cs typeface="+mn-lt"/>
              </a:rPr>
              <a:t>Mahasiswa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dapat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melakukan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kerjasama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tim</a:t>
            </a:r>
            <a:r>
              <a:rPr lang="en-US" dirty="0">
                <a:ea typeface="+mn-lt"/>
                <a:cs typeface="+mn-lt"/>
              </a:rPr>
              <a:t> </a:t>
            </a:r>
            <a:endParaRPr lang="en-US" dirty="0"/>
          </a:p>
          <a:p>
            <a:endParaRPr lang="en-US" dirty="0"/>
          </a:p>
          <a:p>
            <a:r>
              <a:rPr lang="en-US" dirty="0">
                <a:ea typeface="+mn-lt"/>
                <a:cs typeface="+mn-lt"/>
              </a:rPr>
              <a:t>CPMK 2 </a:t>
            </a:r>
            <a:r>
              <a:rPr lang="en-US" dirty="0" err="1">
                <a:ea typeface="+mn-lt"/>
                <a:cs typeface="+mn-lt"/>
              </a:rPr>
              <a:t>Mahasiswa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dapat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mengaplikasikan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teknologi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secara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efektif</a:t>
            </a:r>
            <a:r>
              <a:rPr lang="en-US" dirty="0">
                <a:ea typeface="+mn-lt"/>
                <a:cs typeface="+mn-lt"/>
              </a:rPr>
              <a:t> di </a:t>
            </a:r>
            <a:r>
              <a:rPr lang="en-US" dirty="0" err="1">
                <a:ea typeface="+mn-lt"/>
                <a:cs typeface="+mn-lt"/>
              </a:rPr>
              <a:t>bidang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pembelajaran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mesin</a:t>
            </a:r>
            <a:endParaRPr lang="en-US" dirty="0"/>
          </a:p>
          <a:p>
            <a:endParaRPr lang="en-US" dirty="0"/>
          </a:p>
          <a:p>
            <a:r>
              <a:rPr lang="en-US" dirty="0">
                <a:ea typeface="+mn-lt"/>
                <a:cs typeface="+mn-lt"/>
              </a:rPr>
              <a:t>CPMK 3 </a:t>
            </a:r>
            <a:r>
              <a:rPr lang="en-US" dirty="0" err="1">
                <a:ea typeface="+mn-lt"/>
                <a:cs typeface="+mn-lt"/>
              </a:rPr>
              <a:t>Mahasiswa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dapat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mengidentifikasi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solusi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dari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suatu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permasalahan</a:t>
            </a:r>
            <a:r>
              <a:rPr lang="en-US" dirty="0">
                <a:ea typeface="+mn-lt"/>
                <a:cs typeface="+mn-lt"/>
              </a:rPr>
              <a:t> dan </a:t>
            </a:r>
            <a:r>
              <a:rPr lang="en-US" dirty="0" err="1">
                <a:ea typeface="+mn-lt"/>
                <a:cs typeface="+mn-lt"/>
              </a:rPr>
              <a:t>mempertimbangkan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wawasan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perkembangan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ilmu</a:t>
            </a:r>
            <a:r>
              <a:rPr lang="en-US" dirty="0">
                <a:ea typeface="+mn-lt"/>
                <a:cs typeface="+mn-lt"/>
              </a:rPr>
              <a:t> trans-</a:t>
            </a:r>
            <a:r>
              <a:rPr lang="en-US" dirty="0" err="1">
                <a:ea typeface="+mn-lt"/>
                <a:cs typeface="+mn-lt"/>
              </a:rPr>
              <a:t>disiplin</a:t>
            </a:r>
            <a:endParaRPr lang="en-US" dirty="0">
              <a:cs typeface="Calibri"/>
            </a:endParaRP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CPMK 4 </a:t>
            </a:r>
            <a:r>
              <a:rPr lang="en-US" dirty="0" err="1">
                <a:ea typeface="+mn-lt"/>
                <a:cs typeface="+mn-lt"/>
              </a:rPr>
              <a:t>Mahasiswa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dapat</a:t>
            </a:r>
            <a:r>
              <a:rPr lang="en-US" dirty="0">
                <a:ea typeface="+mn-lt"/>
                <a:cs typeface="+mn-lt"/>
              </a:rPr>
              <a:t> </a:t>
            </a:r>
            <a:r>
              <a:rPr lang="en-US" dirty="0" err="1">
                <a:ea typeface="+mn-lt"/>
                <a:cs typeface="+mn-lt"/>
              </a:rPr>
              <a:t>membangun</a:t>
            </a:r>
            <a:r>
              <a:rPr lang="en-US" dirty="0">
                <a:ea typeface="+mn-lt"/>
                <a:cs typeface="+mn-lt"/>
              </a:rPr>
              <a:t> model </a:t>
            </a:r>
            <a:r>
              <a:rPr lang="en-US" dirty="0" err="1">
                <a:ea typeface="+mn-lt"/>
                <a:cs typeface="+mn-lt"/>
              </a:rPr>
              <a:t>pembelajaran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mesin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serta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mengambil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keputusan</a:t>
            </a:r>
            <a:r>
              <a:rPr lang="en-US" dirty="0">
                <a:ea typeface="+mn-lt"/>
                <a:cs typeface="+mn-lt"/>
              </a:rPr>
              <a:t> yang </a:t>
            </a:r>
            <a:r>
              <a:rPr lang="en-US" dirty="0" err="1">
                <a:ea typeface="+mn-lt"/>
                <a:cs typeface="+mn-lt"/>
              </a:rPr>
              <a:t>tepat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berdasarkan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analisis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informasi</a:t>
            </a:r>
            <a:r>
              <a:rPr lang="en-US" dirty="0">
                <a:ea typeface="+mn-lt"/>
                <a:cs typeface="+mn-lt"/>
              </a:rPr>
              <a:t> dan data </a:t>
            </a:r>
            <a:endParaRPr lang="en-US" dirty="0"/>
          </a:p>
          <a:p>
            <a:endParaRPr lang="en-US" dirty="0"/>
          </a:p>
          <a:p>
            <a:endParaRPr lang="en-US" dirty="0">
              <a:cs typeface="Calibri"/>
            </a:endParaRPr>
          </a:p>
          <a:p>
            <a:endParaRPr lang="en-US" dirty="0"/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58612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Rencana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Pembelajaran</a:t>
            </a:r>
            <a:r>
              <a:rPr lang="en-US" sz="4400" b="1" dirty="0">
                <a:cs typeface="Calibri"/>
              </a:rPr>
              <a:t> Semester</a:t>
            </a:r>
            <a:endParaRPr lang="en-US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FD19D4-7C65-E22B-DDA8-7F08F405689E}"/>
              </a:ext>
            </a:extLst>
          </p:cNvPr>
          <p:cNvSpPr txBox="1"/>
          <p:nvPr/>
        </p:nvSpPr>
        <p:spPr>
          <a:xfrm>
            <a:off x="1640142" y="2181106"/>
            <a:ext cx="9063149" cy="369331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Tujuan: </a:t>
            </a:r>
            <a:endParaRPr lang="en-US" dirty="0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Mata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Kuliah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ini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bertujuan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untuk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memberikan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kemampuan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analisis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mahasiswa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dalam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mengolah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data,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terutama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membangun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 model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pembelajaran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mesin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dengan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menggunakan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bahasa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pemrograman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Python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untuk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menyelesaikan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permasalahan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yang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ada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. </a:t>
            </a:r>
          </a:p>
          <a:p>
            <a:endParaRPr lang="en-US" dirty="0">
              <a:latin typeface="Arial"/>
              <a:ea typeface="+mn-lt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CPMK:</a:t>
            </a:r>
          </a:p>
          <a:p>
            <a:r>
              <a:rPr lang="en-US" dirty="0">
                <a:latin typeface="Arial"/>
                <a:cs typeface="Arial"/>
              </a:rPr>
              <a:t>CPMK 1 </a:t>
            </a:r>
            <a:r>
              <a:rPr lang="en-US" dirty="0" err="1">
                <a:latin typeface="Arial"/>
                <a:cs typeface="Arial"/>
              </a:rPr>
              <a:t>Mahasiswa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dapat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melakukan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tahapan</a:t>
            </a:r>
            <a:r>
              <a:rPr lang="en-US" dirty="0">
                <a:latin typeface="Arial"/>
                <a:cs typeface="Arial"/>
              </a:rPr>
              <a:t> </a:t>
            </a:r>
            <a:r>
              <a:rPr lang="en-US" dirty="0" err="1">
                <a:latin typeface="Arial"/>
                <a:cs typeface="Arial"/>
              </a:rPr>
              <a:t>alur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kerja</a:t>
            </a:r>
            <a:r>
              <a:rPr lang="en-US" dirty="0">
                <a:latin typeface="Arial"/>
                <a:cs typeface="Arial"/>
              </a:rPr>
              <a:t> </a:t>
            </a:r>
            <a:r>
              <a:rPr lang="en-US" dirty="0" err="1">
                <a:latin typeface="Arial"/>
                <a:cs typeface="Arial"/>
              </a:rPr>
              <a:t>pembelajaran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mesin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dari</a:t>
            </a:r>
            <a:r>
              <a:rPr lang="en-US" dirty="0">
                <a:latin typeface="Arial"/>
                <a:cs typeface="Arial"/>
              </a:rPr>
              <a:t> </a:t>
            </a:r>
            <a:r>
              <a:rPr lang="en-US" dirty="0" err="1">
                <a:latin typeface="Arial"/>
                <a:cs typeface="Arial"/>
              </a:rPr>
              <a:t>awal</a:t>
            </a:r>
            <a:r>
              <a:rPr lang="en-US" dirty="0">
                <a:latin typeface="Arial"/>
                <a:cs typeface="Arial"/>
              </a:rPr>
              <a:t>  </a:t>
            </a:r>
            <a:r>
              <a:rPr lang="en-US" dirty="0" err="1">
                <a:latin typeface="Arial"/>
                <a:cs typeface="Arial"/>
              </a:rPr>
              <a:t>hingga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akhir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serta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melakukan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evaluasinya</a:t>
            </a: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CPMK 2 </a:t>
            </a:r>
            <a:r>
              <a:rPr lang="en-US" dirty="0" err="1">
                <a:latin typeface="Arial"/>
                <a:cs typeface="Arial"/>
              </a:rPr>
              <a:t>Mahasiswa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err="1">
                <a:latin typeface="Arial"/>
                <a:cs typeface="Arial"/>
              </a:rPr>
              <a:t>dapat</a:t>
            </a:r>
            <a:r>
              <a:rPr lang="en-US" dirty="0">
                <a:latin typeface="Arial"/>
                <a:cs typeface="Arial"/>
              </a:rPr>
              <a:t> </a:t>
            </a:r>
            <a:r>
              <a:rPr lang="en-US" dirty="0" err="1">
                <a:latin typeface="Arial"/>
                <a:cs typeface="Arial"/>
              </a:rPr>
              <a:t>melakukan</a:t>
            </a:r>
            <a:r>
              <a:rPr lang="en-US" dirty="0">
                <a:latin typeface="Arial"/>
                <a:cs typeface="Arial"/>
              </a:rPr>
              <a:t> coding from scratch </a:t>
            </a:r>
            <a:r>
              <a:rPr lang="en-US" dirty="0" err="1">
                <a:latin typeface="Arial"/>
                <a:cs typeface="Arial"/>
              </a:rPr>
              <a:t>untuk</a:t>
            </a:r>
            <a:r>
              <a:rPr lang="en-US" dirty="0">
                <a:latin typeface="Arial"/>
                <a:cs typeface="Arial"/>
              </a:rPr>
              <a:t> model </a:t>
            </a:r>
            <a:r>
              <a:rPr lang="en-US" dirty="0" err="1">
                <a:latin typeface="Arial"/>
                <a:cs typeface="Arial"/>
              </a:rPr>
              <a:t>tertentu</a:t>
            </a:r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810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Rencana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Pembelajaran</a:t>
            </a:r>
            <a:r>
              <a:rPr lang="en-US" sz="4400" b="1" dirty="0">
                <a:cs typeface="Calibri"/>
              </a:rPr>
              <a:t> Semester</a:t>
            </a:r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BD1631E-B94F-D146-F1A8-A7BDEE247C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679170"/>
              </p:ext>
            </p:extLst>
          </p:nvPr>
        </p:nvGraphicFramePr>
        <p:xfrm>
          <a:off x="1798768" y="2257582"/>
          <a:ext cx="8788547" cy="330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1948">
                  <a:extLst>
                    <a:ext uri="{9D8B030D-6E8A-4147-A177-3AD203B41FA5}">
                      <a16:colId xmlns:a16="http://schemas.microsoft.com/office/drawing/2014/main" val="745702030"/>
                    </a:ext>
                  </a:extLst>
                </a:gridCol>
                <a:gridCol w="5340572">
                  <a:extLst>
                    <a:ext uri="{9D8B030D-6E8A-4147-A177-3AD203B41FA5}">
                      <a16:colId xmlns:a16="http://schemas.microsoft.com/office/drawing/2014/main" val="1365500999"/>
                    </a:ext>
                  </a:extLst>
                </a:gridCol>
                <a:gridCol w="1556027">
                  <a:extLst>
                    <a:ext uri="{9D8B030D-6E8A-4147-A177-3AD203B41FA5}">
                      <a16:colId xmlns:a16="http://schemas.microsoft.com/office/drawing/2014/main" val="34515961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Minggu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Materi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 err="1"/>
                        <a:t>Penilaian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775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Pengantar</a:t>
                      </a:r>
                      <a:r>
                        <a:rPr lang="en-US" dirty="0"/>
                        <a:t> dan </a:t>
                      </a:r>
                      <a:r>
                        <a:rPr lang="en-US" dirty="0" err="1"/>
                        <a:t>Silabus</a:t>
                      </a:r>
                      <a:endParaRPr lang="en-US" dirty="0"/>
                    </a:p>
                    <a:p>
                      <a:r>
                        <a:rPr lang="en-US" dirty="0" err="1"/>
                        <a:t>Pemberian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Tugas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Pendahuluan</a:t>
                      </a:r>
                      <a:r>
                        <a:rPr lang="en-US" dirty="0"/>
                        <a:t> Modul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215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Modul 1: Machine Learning Workflow Using Orange Data Mining</a:t>
                      </a:r>
                    </a:p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CPMK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655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3-4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latin typeface="Calibri"/>
                        </a:rPr>
                        <a:t>Modul 2: Intro to 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CPMK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744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Modul 3: Linear Regression from Scratch, Logistic Regression from Scratch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95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0386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3344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niversitas Pertamina\logo-universitas.png">
            <a:extLst>
              <a:ext uri="{FF2B5EF4-FFF2-40B4-BE49-F238E27FC236}">
                <a16:creationId xmlns:a16="http://schemas.microsoft.com/office/drawing/2014/main" id="{6A340469-4E27-D816-594F-E27983728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83698" y="55756"/>
            <a:ext cx="1311057" cy="91315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88B397-904C-E58A-7780-91BF37B4D680}"/>
              </a:ext>
            </a:extLst>
          </p:cNvPr>
          <p:cNvSpPr txBox="1"/>
          <p:nvPr/>
        </p:nvSpPr>
        <p:spPr>
          <a:xfrm>
            <a:off x="974911" y="672352"/>
            <a:ext cx="961240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 err="1">
                <a:cs typeface="Calibri"/>
              </a:rPr>
              <a:t>Rencana</a:t>
            </a:r>
            <a:r>
              <a:rPr lang="en-US" sz="4400" b="1" dirty="0">
                <a:cs typeface="Calibri"/>
              </a:rPr>
              <a:t> </a:t>
            </a:r>
            <a:r>
              <a:rPr lang="en-US" sz="4400" b="1" dirty="0" err="1">
                <a:cs typeface="Calibri"/>
              </a:rPr>
              <a:t>Pembelajaran</a:t>
            </a:r>
            <a:r>
              <a:rPr lang="en-US" sz="4400" b="1" dirty="0">
                <a:cs typeface="Calibri"/>
              </a:rPr>
              <a:t> Semester</a:t>
            </a:r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BD1631E-B94F-D146-F1A8-A7BDEE247C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166225"/>
              </p:ext>
            </p:extLst>
          </p:nvPr>
        </p:nvGraphicFramePr>
        <p:xfrm>
          <a:off x="1490760" y="1323932"/>
          <a:ext cx="9647917" cy="413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3409">
                  <a:extLst>
                    <a:ext uri="{9D8B030D-6E8A-4147-A177-3AD203B41FA5}">
                      <a16:colId xmlns:a16="http://schemas.microsoft.com/office/drawing/2014/main" val="745702030"/>
                    </a:ext>
                  </a:extLst>
                </a:gridCol>
                <a:gridCol w="3905073">
                  <a:extLst>
                    <a:ext uri="{9D8B030D-6E8A-4147-A177-3AD203B41FA5}">
                      <a16:colId xmlns:a16="http://schemas.microsoft.com/office/drawing/2014/main" val="1365500999"/>
                    </a:ext>
                  </a:extLst>
                </a:gridCol>
                <a:gridCol w="2083873">
                  <a:extLst>
                    <a:ext uri="{9D8B030D-6E8A-4147-A177-3AD203B41FA5}">
                      <a16:colId xmlns:a16="http://schemas.microsoft.com/office/drawing/2014/main" val="1775805727"/>
                    </a:ext>
                  </a:extLst>
                </a:gridCol>
                <a:gridCol w="1137781">
                  <a:extLst>
                    <a:ext uri="{9D8B030D-6E8A-4147-A177-3AD203B41FA5}">
                      <a16:colId xmlns:a16="http://schemas.microsoft.com/office/drawing/2014/main" val="2536727977"/>
                    </a:ext>
                  </a:extLst>
                </a:gridCol>
                <a:gridCol w="1137781">
                  <a:extLst>
                    <a:ext uri="{9D8B030D-6E8A-4147-A177-3AD203B41FA5}">
                      <a16:colId xmlns:a16="http://schemas.microsoft.com/office/drawing/2014/main" val="34515961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Minggu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Materi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Keterangan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 err="1"/>
                        <a:t>Penilaian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775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8-9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Modul 4: Decision Tree from scratch, Ensemble (Random Forest) </a:t>
                      </a:r>
                      <a:r>
                        <a:rPr lang="en-US" sz="1800" dirty="0" err="1"/>
                        <a:t>menggunakan</a:t>
                      </a:r>
                      <a:r>
                        <a:rPr lang="en-US" sz="1800" dirty="0"/>
                        <a:t>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215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10-11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Modul 5: KNN from scratch, Neural Network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menggunakan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Library,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penggunaan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Github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dan Deployment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menggunakan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Streamlit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Orange Data Mining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Youtube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CPMK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5655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12-13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algn="l" defTabSz="914400" rtl="0" eaLnBrk="1" latinLnBrk="0" hangingPunct="1">
                        <a:buNone/>
                      </a:pPr>
                      <a:r>
                        <a:rPr lang="en-US" sz="1800" kern="1200" noProof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Modul 6: Unsupervised Learning (K-means dan Hierarchical Clustering dan </a:t>
                      </a:r>
                      <a:r>
                        <a:rPr lang="en-US" sz="1800" kern="1200" noProof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cara</a:t>
                      </a:r>
                      <a:r>
                        <a:rPr lang="en-US" sz="1800" kern="1200" noProof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noProof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mengevaluasi</a:t>
                      </a:r>
                      <a:r>
                        <a:rPr lang="en-US" sz="1800" kern="1200" noProof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K-means)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CPMK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744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14-15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Pendampingan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Proyek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9594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Presentasi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Proyek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065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8631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40BD89D713572418558269BA111A97D" ma:contentTypeVersion="11" ma:contentTypeDescription="Create a new document." ma:contentTypeScope="" ma:versionID="4a944c4cfdae729c21c9df2b0bce5829">
  <xsd:schema xmlns:xsd="http://www.w3.org/2001/XMLSchema" xmlns:xs="http://www.w3.org/2001/XMLSchema" xmlns:p="http://schemas.microsoft.com/office/2006/metadata/properties" xmlns:ns2="3630c119-06aa-4461-a919-0ae3517c6665" xmlns:ns3="dcd791c3-7e88-497b-bef9-d8c511b0d69a" targetNamespace="http://schemas.microsoft.com/office/2006/metadata/properties" ma:root="true" ma:fieldsID="8bf3a048a5b22cc89b86ca9481af8e0c" ns2:_="" ns3:_="">
    <xsd:import namespace="3630c119-06aa-4461-a919-0ae3517c6665"/>
    <xsd:import namespace="dcd791c3-7e88-497b-bef9-d8c511b0d69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30c119-06aa-4461-a919-0ae3517c66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d791c3-7e88-497b-bef9-d8c511b0d69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73F305C-4CA1-4BEC-AF53-C9DBBFF38CB1}">
  <ds:schemaRefs>
    <ds:schemaRef ds:uri="3630c119-06aa-4461-a919-0ae3517c6665"/>
    <ds:schemaRef ds:uri="dcd791c3-7e88-497b-bef9-d8c511b0d69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FBE46B6-3186-4DE1-B254-DEB88B761A5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81559AE-9D44-473E-9DBF-CDC42A5B382C}">
  <ds:schemaRefs>
    <ds:schemaRef ds:uri="3630c119-06aa-4461-a919-0ae3517c6665"/>
    <ds:schemaRef ds:uri="dcd791c3-7e88-497b-bef9-d8c511b0d69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30602</TotalTime>
  <Words>441</Words>
  <Application>Microsoft Office PowerPoint</Application>
  <PresentationFormat>Widescreen</PresentationFormat>
  <Paragraphs>111</Paragraphs>
  <Slides>12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Timeless</vt:lpstr>
      <vt:lpstr>Montserrat Light</vt:lpstr>
      <vt:lpstr>Calibri</vt:lpstr>
      <vt:lpstr>Montserrat SemiBold</vt:lpstr>
      <vt:lpstr>Wingdings</vt:lpstr>
      <vt:lpstr>Calibri Light</vt:lpstr>
      <vt:lpstr>ui-sans-serif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Nona Merry Merpati Mitan</dc:creator>
  <cp:lastModifiedBy>KIAGUS MUHAMMAD ARSYAD</cp:lastModifiedBy>
  <cp:revision>1312</cp:revision>
  <dcterms:created xsi:type="dcterms:W3CDTF">2020-11-25T16:52:45Z</dcterms:created>
  <dcterms:modified xsi:type="dcterms:W3CDTF">2023-05-23T14:05:15Z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0x010100C40BD89D713572418558269BA111A97D</vt:lpwstr>
  </property>
</Properties>
</file>

<file path=docProps/thumbnail.jpeg>
</file>